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Instrument Sans SemiBold"/>
      <p:regular r:id="rId22"/>
      <p:bold r:id="rId23"/>
      <p:italic r:id="rId24"/>
      <p:boldItalic r:id="rId25"/>
    </p:embeddedFont>
    <p:embeddedFont>
      <p:font typeface="Instrument Sans Medium"/>
      <p:regular r:id="rId26"/>
      <p:bold r:id="rId27"/>
      <p:italic r:id="rId28"/>
      <p:boldItalic r:id="rId29"/>
    </p:embeddedFont>
    <p:embeddedFont>
      <p:font typeface="Instrumen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strumentSans-bold.fntdata"/><Relationship Id="rId30" Type="http://schemas.openxmlformats.org/officeDocument/2006/relationships/font" Target="fonts/InstrumentSans-regular.fntdata"/><Relationship Id="rId33" Type="http://schemas.openxmlformats.org/officeDocument/2006/relationships/font" Target="fonts/InstrumentSans-boldItalic.fntdata"/><Relationship Id="rId32" Type="http://schemas.openxmlformats.org/officeDocument/2006/relationships/font" Target="fonts/InstrumentSans-italic.fntdata"/><Relationship Id="rId20" Type="http://schemas.openxmlformats.org/officeDocument/2006/relationships/slide" Target="slides/slide14.xml"/><Relationship Id="rId22" Type="http://schemas.openxmlformats.org/officeDocument/2006/relationships/font" Target="fonts/InstrumentSansSemiBold-regular.fntdata"/><Relationship Id="rId21" Type="http://schemas.openxmlformats.org/officeDocument/2006/relationships/slide" Target="slides/slide15.xml"/><Relationship Id="rId24" Type="http://schemas.openxmlformats.org/officeDocument/2006/relationships/font" Target="fonts/InstrumentSansSemiBold-italic.fntdata"/><Relationship Id="rId23" Type="http://schemas.openxmlformats.org/officeDocument/2006/relationships/font" Target="fonts/InstrumentSansSemiBold-bold.fntdata"/><Relationship Id="rId26" Type="http://schemas.openxmlformats.org/officeDocument/2006/relationships/font" Target="fonts/InstrumentSansMedium-regular.fntdata"/><Relationship Id="rId25" Type="http://schemas.openxmlformats.org/officeDocument/2006/relationships/font" Target="fonts/InstrumentSansSemiBold-boldItalic.fntdata"/><Relationship Id="rId28" Type="http://schemas.openxmlformats.org/officeDocument/2006/relationships/font" Target="fonts/InstrumentSansMedium-italic.fntdata"/><Relationship Id="rId27" Type="http://schemas.openxmlformats.org/officeDocument/2006/relationships/font" Target="fonts/InstrumentSansMedium-bold.fntdata"/><Relationship Id="rId29" Type="http://schemas.openxmlformats.org/officeDocument/2006/relationships/font" Target="fonts/InstrumentSans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637b11b7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637b11b7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637b11b752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637b11b752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39d3121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639d3121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44fbb3d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44fbb3d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44fbb3dad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44fbb3dad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44fbb3dad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44fbb3dad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37b11b752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637b11b752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37b11b752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637b11b752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37b11b75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637b11b75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637b11b75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637b11b75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4fb406a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44fb406a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44fb406a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44fb406a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4fbb3dad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44fbb3dad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4fbb3dad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44fbb3dad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637b11b75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637b11b75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54" name="Shape 54"/>
        <p:cNvGrpSpPr/>
        <p:nvPr/>
      </p:nvGrpSpPr>
      <p:grpSpPr>
        <a:xfrm>
          <a:off x="0" y="0"/>
          <a:ext cx="0" cy="0"/>
          <a:chOff x="0" y="0"/>
          <a:chExt cx="0" cy="0"/>
        </a:xfrm>
      </p:grpSpPr>
      <p:sp>
        <p:nvSpPr>
          <p:cNvPr id="55" name="Google Shape;55;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 name="Google Shape;56;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57" name="Google Shape;57;p14"/>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58" name="Google Shape;58;p14"/>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59" name="Google Shape;59;p14"/>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60" name="Google Shape;60;p14"/>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 name="Google Shape;61;p14"/>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3" name="Google Shape;63;p14"/>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4" name="Google Shape;64;p14"/>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65" name="Google Shape;65;p14"/>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66" name="Google Shape;66;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67" name="Shape 67"/>
        <p:cNvGrpSpPr/>
        <p:nvPr/>
      </p:nvGrpSpPr>
      <p:grpSpPr>
        <a:xfrm>
          <a:off x="0" y="0"/>
          <a:ext cx="0" cy="0"/>
          <a:chOff x="0" y="0"/>
          <a:chExt cx="0" cy="0"/>
        </a:xfrm>
      </p:grpSpPr>
      <p:sp>
        <p:nvSpPr>
          <p:cNvPr id="68" name="Google Shape;68;p15"/>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69" name="Google Shape;69;p15"/>
          <p:cNvGrpSpPr/>
          <p:nvPr/>
        </p:nvGrpSpPr>
        <p:grpSpPr>
          <a:xfrm>
            <a:off x="5689900" y="0"/>
            <a:ext cx="2908801" cy="5143500"/>
            <a:chOff x="5689900" y="0"/>
            <a:chExt cx="2908801" cy="5143500"/>
          </a:xfrm>
        </p:grpSpPr>
        <p:pic>
          <p:nvPicPr>
            <p:cNvPr id="70" name="Google Shape;70;p15"/>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71" name="Google Shape;71;p15"/>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72" name="Google Shape;72;p15"/>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73" name="Shape 73"/>
        <p:cNvGrpSpPr/>
        <p:nvPr/>
      </p:nvGrpSpPr>
      <p:grpSpPr>
        <a:xfrm>
          <a:off x="0" y="0"/>
          <a:ext cx="0" cy="0"/>
          <a:chOff x="0" y="0"/>
          <a:chExt cx="0" cy="0"/>
        </a:xfrm>
      </p:grpSpPr>
      <p:sp>
        <p:nvSpPr>
          <p:cNvPr id="74" name="Google Shape;74;p16"/>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 name="Google Shape;75;p16"/>
          <p:cNvSpPr/>
          <p:nvPr>
            <p:ph idx="2" type="pic"/>
          </p:nvPr>
        </p:nvSpPr>
        <p:spPr>
          <a:xfrm>
            <a:off x="598225" y="3900375"/>
            <a:ext cx="571200" cy="571200"/>
          </a:xfrm>
          <a:prstGeom prst="ellipse">
            <a:avLst/>
          </a:prstGeom>
          <a:noFill/>
          <a:ln>
            <a:noFill/>
          </a:ln>
        </p:spPr>
      </p:sp>
      <p:sp>
        <p:nvSpPr>
          <p:cNvPr id="76" name="Google Shape;76;p16"/>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77" name="Google Shape;77;p16"/>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78" name="Google Shape;78;p16"/>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79" name="Google Shape;79;p16"/>
          <p:cNvGrpSpPr/>
          <p:nvPr/>
        </p:nvGrpSpPr>
        <p:grpSpPr>
          <a:xfrm>
            <a:off x="5689900" y="0"/>
            <a:ext cx="2908801" cy="5143500"/>
            <a:chOff x="5689900" y="0"/>
            <a:chExt cx="2908801" cy="5143500"/>
          </a:xfrm>
        </p:grpSpPr>
        <p:pic>
          <p:nvPicPr>
            <p:cNvPr id="80" name="Google Shape;80;p16"/>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81" name="Google Shape;81;p16"/>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82" name="Google Shape;82;p16"/>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85" name="Google Shape;85;p17"/>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6" name="Google Shape;86;p17"/>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7" name="Google Shape;87;p17"/>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8" name="Google Shape;88;p17"/>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89" name="Google Shape;89;p17"/>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7"/>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4" name="Google Shape;94;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7"/>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6" name="Google Shape;96;p17"/>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7" name="Google Shape;97;p17"/>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98" name="Google Shape;98;p17"/>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99" name="Google Shape;99;p17"/>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00" name="Google Shape;100;p17"/>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103" name="Google Shape;103;p18"/>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4" name="Google Shape;104;p18"/>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5" name="Google Shape;105;p18"/>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6" name="Google Shape;106;p18"/>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7" name="Google Shape;107;p18"/>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8" name="Google Shape;108;p18"/>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9" name="Google Shape;109;p1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0" name="Google Shape;110;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2" name="Google Shape;112;p1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3" name="Google Shape;113;p18"/>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4" name="Google Shape;114;p18"/>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5" name="Google Shape;115;p18"/>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6" name="Google Shape;116;p18"/>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7" name="Google Shape;117;p18"/>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8" name="Google Shape;118;p18"/>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9" name="Google Shape;119;p18"/>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8"/>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8"/>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8"/>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8"/>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8"/>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125" name="Shape 125"/>
        <p:cNvGrpSpPr/>
        <p:nvPr/>
      </p:nvGrpSpPr>
      <p:grpSpPr>
        <a:xfrm>
          <a:off x="0" y="0"/>
          <a:ext cx="0" cy="0"/>
          <a:chOff x="0" y="0"/>
          <a:chExt cx="0" cy="0"/>
        </a:xfrm>
      </p:grpSpPr>
      <p:sp>
        <p:nvSpPr>
          <p:cNvPr id="126" name="Google Shape;126;p19"/>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7" name="Google Shape;127;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p:nvPr>
            <p:ph idx="2" type="pic"/>
          </p:nvPr>
        </p:nvSpPr>
        <p:spPr>
          <a:xfrm>
            <a:off x="477231" y="2396357"/>
            <a:ext cx="1243500" cy="1243500"/>
          </a:xfrm>
          <a:prstGeom prst="ellipse">
            <a:avLst/>
          </a:prstGeom>
          <a:noFill/>
          <a:ln>
            <a:noFill/>
          </a:ln>
        </p:spPr>
      </p:sp>
      <p:sp>
        <p:nvSpPr>
          <p:cNvPr id="129" name="Google Shape;129;p19"/>
          <p:cNvSpPr/>
          <p:nvPr>
            <p:ph idx="3" type="pic"/>
          </p:nvPr>
        </p:nvSpPr>
        <p:spPr>
          <a:xfrm>
            <a:off x="1867356" y="2396357"/>
            <a:ext cx="1243500" cy="1243500"/>
          </a:xfrm>
          <a:prstGeom prst="ellipse">
            <a:avLst/>
          </a:prstGeom>
          <a:noFill/>
          <a:ln>
            <a:noFill/>
          </a:ln>
        </p:spPr>
      </p:sp>
      <p:sp>
        <p:nvSpPr>
          <p:cNvPr id="130" name="Google Shape;130;p19"/>
          <p:cNvSpPr/>
          <p:nvPr>
            <p:ph idx="4" type="pic"/>
          </p:nvPr>
        </p:nvSpPr>
        <p:spPr>
          <a:xfrm>
            <a:off x="3257481" y="2396357"/>
            <a:ext cx="1243500" cy="1243500"/>
          </a:xfrm>
          <a:prstGeom prst="ellipse">
            <a:avLst/>
          </a:prstGeom>
          <a:noFill/>
          <a:ln>
            <a:noFill/>
          </a:ln>
        </p:spPr>
      </p:sp>
      <p:sp>
        <p:nvSpPr>
          <p:cNvPr id="131" name="Google Shape;131;p19"/>
          <p:cNvSpPr/>
          <p:nvPr>
            <p:ph idx="5" type="pic"/>
          </p:nvPr>
        </p:nvSpPr>
        <p:spPr>
          <a:xfrm>
            <a:off x="4647606" y="2396357"/>
            <a:ext cx="1243500" cy="1243500"/>
          </a:xfrm>
          <a:prstGeom prst="ellipse">
            <a:avLst/>
          </a:prstGeom>
          <a:noFill/>
          <a:ln>
            <a:noFill/>
          </a:ln>
        </p:spPr>
      </p:sp>
      <p:sp>
        <p:nvSpPr>
          <p:cNvPr id="132" name="Google Shape;132;p19"/>
          <p:cNvSpPr/>
          <p:nvPr>
            <p:ph idx="6" type="pic"/>
          </p:nvPr>
        </p:nvSpPr>
        <p:spPr>
          <a:xfrm>
            <a:off x="6037732" y="2396357"/>
            <a:ext cx="1243500" cy="1243500"/>
          </a:xfrm>
          <a:prstGeom prst="ellipse">
            <a:avLst/>
          </a:prstGeom>
          <a:noFill/>
          <a:ln>
            <a:noFill/>
          </a:ln>
        </p:spPr>
      </p:sp>
      <p:sp>
        <p:nvSpPr>
          <p:cNvPr id="133" name="Google Shape;133;p19"/>
          <p:cNvSpPr/>
          <p:nvPr>
            <p:ph idx="7" type="pic"/>
          </p:nvPr>
        </p:nvSpPr>
        <p:spPr>
          <a:xfrm>
            <a:off x="7427857" y="2396357"/>
            <a:ext cx="1243500" cy="1243500"/>
          </a:xfrm>
          <a:prstGeom prst="ellipse">
            <a:avLst/>
          </a:prstGeom>
          <a:noFill/>
          <a:ln>
            <a:noFill/>
          </a:ln>
        </p:spPr>
      </p:sp>
      <p:sp>
        <p:nvSpPr>
          <p:cNvPr id="134" name="Google Shape;134;p19"/>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5" name="Google Shape;135;p19"/>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6" name="Google Shape;136;p19"/>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7" name="Google Shape;137;p19"/>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8" name="Google Shape;138;p19"/>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9" name="Google Shape;139;p19"/>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0" name="Google Shape;140;p19"/>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1" name="Google Shape;141;p19"/>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142" name="Shape 142"/>
        <p:cNvGrpSpPr/>
        <p:nvPr/>
      </p:nvGrpSpPr>
      <p:grpSpPr>
        <a:xfrm>
          <a:off x="0" y="0"/>
          <a:ext cx="0" cy="0"/>
          <a:chOff x="0" y="0"/>
          <a:chExt cx="0" cy="0"/>
        </a:xfrm>
      </p:grpSpPr>
      <p:sp>
        <p:nvSpPr>
          <p:cNvPr id="143" name="Google Shape;143;p20"/>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44" name="Google Shape;144;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0"/>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6" name="Google Shape;146;p20"/>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7" name="Google Shape;147;p20"/>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8" name="Google Shape;148;p20"/>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9" name="Google Shape;149;p20"/>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50" name="Google Shape;150;p20"/>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51" name="Google Shape;151;p20"/>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2" name="Google Shape;152;p20"/>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3" name="Google Shape;153;p20"/>
          <p:cNvSpPr/>
          <p:nvPr>
            <p:ph idx="9" type="pic"/>
          </p:nvPr>
        </p:nvSpPr>
        <p:spPr>
          <a:xfrm>
            <a:off x="282017" y="1446074"/>
            <a:ext cx="1307700" cy="1307700"/>
          </a:xfrm>
          <a:prstGeom prst="roundRect">
            <a:avLst>
              <a:gd fmla="val 16667" name="adj"/>
            </a:avLst>
          </a:prstGeom>
          <a:noFill/>
          <a:ln>
            <a:noFill/>
          </a:ln>
        </p:spPr>
      </p:sp>
      <p:sp>
        <p:nvSpPr>
          <p:cNvPr id="154" name="Google Shape;154;p20"/>
          <p:cNvSpPr/>
          <p:nvPr>
            <p:ph idx="13" type="pic"/>
          </p:nvPr>
        </p:nvSpPr>
        <p:spPr>
          <a:xfrm>
            <a:off x="1735443" y="1446074"/>
            <a:ext cx="1307700" cy="1307700"/>
          </a:xfrm>
          <a:prstGeom prst="roundRect">
            <a:avLst>
              <a:gd fmla="val 16667" name="adj"/>
            </a:avLst>
          </a:prstGeom>
          <a:noFill/>
          <a:ln>
            <a:noFill/>
          </a:ln>
        </p:spPr>
      </p:sp>
      <p:sp>
        <p:nvSpPr>
          <p:cNvPr id="155" name="Google Shape;155;p20"/>
          <p:cNvSpPr/>
          <p:nvPr>
            <p:ph idx="14" type="pic"/>
          </p:nvPr>
        </p:nvSpPr>
        <p:spPr>
          <a:xfrm>
            <a:off x="3188870" y="1446074"/>
            <a:ext cx="1307700" cy="1307700"/>
          </a:xfrm>
          <a:prstGeom prst="roundRect">
            <a:avLst>
              <a:gd fmla="val 16667" name="adj"/>
            </a:avLst>
          </a:prstGeom>
          <a:noFill/>
          <a:ln>
            <a:noFill/>
          </a:ln>
        </p:spPr>
      </p:sp>
      <p:sp>
        <p:nvSpPr>
          <p:cNvPr id="156" name="Google Shape;156;p20"/>
          <p:cNvSpPr/>
          <p:nvPr>
            <p:ph idx="15" type="pic"/>
          </p:nvPr>
        </p:nvSpPr>
        <p:spPr>
          <a:xfrm>
            <a:off x="4642297" y="1446074"/>
            <a:ext cx="1307700" cy="1307700"/>
          </a:xfrm>
          <a:prstGeom prst="roundRect">
            <a:avLst>
              <a:gd fmla="val 16667" name="adj"/>
            </a:avLst>
          </a:prstGeom>
          <a:noFill/>
          <a:ln>
            <a:noFill/>
          </a:ln>
        </p:spPr>
      </p:sp>
      <p:sp>
        <p:nvSpPr>
          <p:cNvPr id="157" name="Google Shape;157;p20"/>
          <p:cNvSpPr/>
          <p:nvPr>
            <p:ph idx="16" type="pic"/>
          </p:nvPr>
        </p:nvSpPr>
        <p:spPr>
          <a:xfrm>
            <a:off x="6095723" y="1446074"/>
            <a:ext cx="1307700" cy="1307700"/>
          </a:xfrm>
          <a:prstGeom prst="roundRect">
            <a:avLst>
              <a:gd fmla="val 16667" name="adj"/>
            </a:avLst>
          </a:prstGeom>
          <a:noFill/>
          <a:ln>
            <a:noFill/>
          </a:ln>
        </p:spPr>
      </p:sp>
      <p:sp>
        <p:nvSpPr>
          <p:cNvPr id="158" name="Google Shape;158;p20"/>
          <p:cNvSpPr/>
          <p:nvPr>
            <p:ph idx="17" type="pic"/>
          </p:nvPr>
        </p:nvSpPr>
        <p:spPr>
          <a:xfrm>
            <a:off x="7549150" y="1446074"/>
            <a:ext cx="1307700" cy="1307700"/>
          </a:xfrm>
          <a:prstGeom prst="roundRect">
            <a:avLst>
              <a:gd fmla="val 16667" name="adj"/>
            </a:avLst>
          </a:prstGeom>
          <a:noFill/>
          <a:ln>
            <a:noFill/>
          </a:ln>
        </p:spPr>
      </p:sp>
      <p:sp>
        <p:nvSpPr>
          <p:cNvPr id="159" name="Google Shape;159;p20"/>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0" name="Google Shape;160;p20"/>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1" name="Google Shape;161;p20"/>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2" name="Google Shape;162;p20"/>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3" name="Google Shape;163;p20"/>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4" name="Google Shape;164;p20"/>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2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7" name="Google Shape;167;p2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8" name="Google Shape;168;p21"/>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169" name="Google Shape;169;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72" name="Google Shape;172;p22"/>
          <p:cNvSpPr/>
          <p:nvPr>
            <p:ph idx="2" type="pic"/>
          </p:nvPr>
        </p:nvSpPr>
        <p:spPr>
          <a:xfrm>
            <a:off x="4629600" y="474750"/>
            <a:ext cx="4227300" cy="4194000"/>
          </a:xfrm>
          <a:prstGeom prst="roundRect">
            <a:avLst>
              <a:gd fmla="val 5294" name="adj"/>
            </a:avLst>
          </a:prstGeom>
          <a:noFill/>
          <a:ln>
            <a:noFill/>
          </a:ln>
        </p:spPr>
      </p:sp>
      <p:sp>
        <p:nvSpPr>
          <p:cNvPr id="173" name="Google Shape;173;p22"/>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174" name="Google Shape;174;p2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5" name="Google Shape;175;p2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6" name="Google Shape;176;p2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23"/>
          <p:cNvSpPr/>
          <p:nvPr>
            <p:ph idx="2" type="pic"/>
          </p:nvPr>
        </p:nvSpPr>
        <p:spPr>
          <a:xfrm>
            <a:off x="4629600" y="474750"/>
            <a:ext cx="4227300" cy="4194000"/>
          </a:xfrm>
          <a:prstGeom prst="roundRect">
            <a:avLst>
              <a:gd fmla="val 10510" name="adj"/>
            </a:avLst>
          </a:prstGeom>
          <a:noFill/>
          <a:ln>
            <a:noFill/>
          </a:ln>
        </p:spPr>
      </p:sp>
      <p:sp>
        <p:nvSpPr>
          <p:cNvPr id="179" name="Google Shape;179;p23"/>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0" name="Google Shape;180;p23"/>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1" name="Google Shape;181;p2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2" name="Google Shape;182;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184" name="Shape 184"/>
        <p:cNvGrpSpPr/>
        <p:nvPr/>
      </p:nvGrpSpPr>
      <p:grpSpPr>
        <a:xfrm>
          <a:off x="0" y="0"/>
          <a:ext cx="0" cy="0"/>
          <a:chOff x="0" y="0"/>
          <a:chExt cx="0" cy="0"/>
        </a:xfrm>
      </p:grpSpPr>
      <p:sp>
        <p:nvSpPr>
          <p:cNvPr id="185" name="Google Shape;185;p24"/>
          <p:cNvSpPr/>
          <p:nvPr>
            <p:ph idx="2" type="pic"/>
          </p:nvPr>
        </p:nvSpPr>
        <p:spPr>
          <a:xfrm>
            <a:off x="4629600" y="474750"/>
            <a:ext cx="4227300" cy="4194000"/>
          </a:xfrm>
          <a:prstGeom prst="roundRect">
            <a:avLst>
              <a:gd fmla="val 10640" name="adj"/>
            </a:avLst>
          </a:prstGeom>
          <a:noFill/>
          <a:ln>
            <a:noFill/>
          </a:ln>
        </p:spPr>
      </p:sp>
      <p:sp>
        <p:nvSpPr>
          <p:cNvPr id="186" name="Google Shape;186;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7" name="Google Shape;187;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8" name="Google Shape;188;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0" name="Google Shape;190;p24"/>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25"/>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93" name="Google Shape;193;p25"/>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94" name="Google Shape;194;p25"/>
          <p:cNvSpPr/>
          <p:nvPr>
            <p:ph idx="2" type="pic"/>
          </p:nvPr>
        </p:nvSpPr>
        <p:spPr>
          <a:xfrm>
            <a:off x="446675" y="2758375"/>
            <a:ext cx="1783200" cy="1783200"/>
          </a:xfrm>
          <a:prstGeom prst="ellipse">
            <a:avLst/>
          </a:prstGeom>
          <a:noFill/>
          <a:ln>
            <a:noFill/>
          </a:ln>
        </p:spPr>
      </p:sp>
      <p:sp>
        <p:nvSpPr>
          <p:cNvPr id="195" name="Google Shape;195;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196" name="Google Shape;196;p2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197" name="Google Shape;197;p25"/>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198" name="Google Shape;198;p25"/>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99" name="Google Shape;199;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5"/>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201" name="Shape 201"/>
        <p:cNvGrpSpPr/>
        <p:nvPr/>
      </p:nvGrpSpPr>
      <p:grpSpPr>
        <a:xfrm>
          <a:off x="0" y="0"/>
          <a:ext cx="0" cy="0"/>
          <a:chOff x="0" y="0"/>
          <a:chExt cx="0" cy="0"/>
        </a:xfrm>
      </p:grpSpPr>
      <p:sp>
        <p:nvSpPr>
          <p:cNvPr id="202" name="Google Shape;202;p2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3" name="Google Shape;203;p26"/>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4" name="Google Shape;204;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205" name="Shape 205"/>
        <p:cNvGrpSpPr/>
        <p:nvPr/>
      </p:nvGrpSpPr>
      <p:grpSpPr>
        <a:xfrm>
          <a:off x="0" y="0"/>
          <a:ext cx="0" cy="0"/>
          <a:chOff x="0" y="0"/>
          <a:chExt cx="0" cy="0"/>
        </a:xfrm>
      </p:grpSpPr>
      <p:sp>
        <p:nvSpPr>
          <p:cNvPr id="206" name="Google Shape;206;p27"/>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207" name="Google Shape;207;p27"/>
          <p:cNvSpPr/>
          <p:nvPr>
            <p:ph idx="2" type="pic"/>
          </p:nvPr>
        </p:nvSpPr>
        <p:spPr>
          <a:xfrm>
            <a:off x="4629600" y="2630549"/>
            <a:ext cx="4227300" cy="2038200"/>
          </a:xfrm>
          <a:prstGeom prst="roundRect">
            <a:avLst>
              <a:gd fmla="val 9982" name="adj"/>
            </a:avLst>
          </a:prstGeom>
          <a:noFill/>
          <a:ln>
            <a:noFill/>
          </a:ln>
        </p:spPr>
      </p:sp>
      <p:sp>
        <p:nvSpPr>
          <p:cNvPr id="208" name="Google Shape;208;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9" name="Google Shape;209;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0" name="Google Shape;210;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211" name="Shape 211"/>
        <p:cNvGrpSpPr/>
        <p:nvPr/>
      </p:nvGrpSpPr>
      <p:grpSpPr>
        <a:xfrm>
          <a:off x="0" y="0"/>
          <a:ext cx="0" cy="0"/>
          <a:chOff x="0" y="0"/>
          <a:chExt cx="0" cy="0"/>
        </a:xfrm>
      </p:grpSpPr>
      <p:sp>
        <p:nvSpPr>
          <p:cNvPr id="212" name="Google Shape;212;p28"/>
          <p:cNvSpPr/>
          <p:nvPr>
            <p:ph idx="2" type="pic"/>
          </p:nvPr>
        </p:nvSpPr>
        <p:spPr>
          <a:xfrm>
            <a:off x="4630975" y="1365900"/>
            <a:ext cx="2055000" cy="3302700"/>
          </a:xfrm>
          <a:prstGeom prst="roundRect">
            <a:avLst>
              <a:gd fmla="val 11973" name="adj"/>
            </a:avLst>
          </a:prstGeom>
          <a:noFill/>
          <a:ln>
            <a:noFill/>
          </a:ln>
        </p:spPr>
      </p:sp>
      <p:sp>
        <p:nvSpPr>
          <p:cNvPr id="213" name="Google Shape;213;p28"/>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214" name="Google Shape;214;p28"/>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215" name="Google Shape;215;p28"/>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216" name="Google Shape;216;p28"/>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217" name="Google Shape;217;p28"/>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218" name="Google Shape;218;p28"/>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9" name="Google Shape;219;p28"/>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0" name="Google Shape;220;p28"/>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221" name="Google Shape;221;p28"/>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222" name="Google Shape;222;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223" name="Shape 223"/>
        <p:cNvGrpSpPr/>
        <p:nvPr/>
      </p:nvGrpSpPr>
      <p:grpSpPr>
        <a:xfrm>
          <a:off x="0" y="0"/>
          <a:ext cx="0" cy="0"/>
          <a:chOff x="0" y="0"/>
          <a:chExt cx="0" cy="0"/>
        </a:xfrm>
      </p:grpSpPr>
      <p:sp>
        <p:nvSpPr>
          <p:cNvPr id="224" name="Google Shape;224;p29"/>
          <p:cNvSpPr/>
          <p:nvPr>
            <p:ph idx="2" type="pic"/>
          </p:nvPr>
        </p:nvSpPr>
        <p:spPr>
          <a:xfrm>
            <a:off x="6802025" y="1372800"/>
            <a:ext cx="2058600" cy="3296700"/>
          </a:xfrm>
          <a:prstGeom prst="roundRect">
            <a:avLst>
              <a:gd fmla="val 11530" name="adj"/>
            </a:avLst>
          </a:prstGeom>
          <a:noFill/>
          <a:ln>
            <a:noFill/>
          </a:ln>
        </p:spPr>
      </p:sp>
      <p:sp>
        <p:nvSpPr>
          <p:cNvPr id="225" name="Google Shape;225;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6" name="Google Shape;226;p29"/>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7" name="Google Shape;227;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2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29" name="Google Shape;229;p29"/>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230" name="Google Shape;230;p29"/>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1" name="Google Shape;231;p29"/>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2" name="Google Shape;232;p29"/>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33" name="Google Shape;233;p29"/>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4" name="Google Shape;234;p29"/>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5" name="Google Shape;235;p29"/>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36" name="Google Shape;236;p29"/>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7" name="Google Shape;237;p29"/>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238" name="Shape 238"/>
        <p:cNvGrpSpPr/>
        <p:nvPr/>
      </p:nvGrpSpPr>
      <p:grpSpPr>
        <a:xfrm>
          <a:off x="0" y="0"/>
          <a:ext cx="0" cy="0"/>
          <a:chOff x="0" y="0"/>
          <a:chExt cx="0" cy="0"/>
        </a:xfrm>
      </p:grpSpPr>
      <p:sp>
        <p:nvSpPr>
          <p:cNvPr id="239" name="Google Shape;239;p3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40" name="Google Shape;240;p3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41" name="Google Shape;241;p3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30"/>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3" name="Google Shape;243;p30"/>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4" name="Google Shape;244;p30"/>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5" name="Google Shape;245;p30"/>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6" name="Google Shape;246;p30"/>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247" name="Google Shape;247;p30"/>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8" name="Google Shape;248;p30"/>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9" name="Google Shape;249;p30"/>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50" name="Google Shape;250;p30"/>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1" name="Google Shape;251;p30"/>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2" name="Google Shape;252;p30"/>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53" name="Google Shape;253;p30"/>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4" name="Google Shape;254;p30"/>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5" name="Google Shape;255;p3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256" name="Shape 256"/>
        <p:cNvGrpSpPr/>
        <p:nvPr/>
      </p:nvGrpSpPr>
      <p:grpSpPr>
        <a:xfrm>
          <a:off x="0" y="0"/>
          <a:ext cx="0" cy="0"/>
          <a:chOff x="0" y="0"/>
          <a:chExt cx="0" cy="0"/>
        </a:xfrm>
      </p:grpSpPr>
      <p:sp>
        <p:nvSpPr>
          <p:cNvPr id="257" name="Google Shape;257;p3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58" name="Google Shape;258;p3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59" name="Google Shape;259;p3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1"/>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261" name="Google Shape;261;p31"/>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2" name="Google Shape;262;p31"/>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3" name="Google Shape;263;p31"/>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64" name="Google Shape;264;p31"/>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5" name="Google Shape;265;p31"/>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6" name="Google Shape;266;p31"/>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67" name="Google Shape;267;p31"/>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8" name="Google Shape;268;p31"/>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269" name="Google Shape;269;p31"/>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270" name="Google Shape;270;p3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271" name="Shape 271"/>
        <p:cNvGrpSpPr/>
        <p:nvPr/>
      </p:nvGrpSpPr>
      <p:grpSpPr>
        <a:xfrm>
          <a:off x="0" y="0"/>
          <a:ext cx="0" cy="0"/>
          <a:chOff x="0" y="0"/>
          <a:chExt cx="0" cy="0"/>
        </a:xfrm>
      </p:grpSpPr>
      <p:sp>
        <p:nvSpPr>
          <p:cNvPr id="272" name="Google Shape;272;p3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3" name="Google Shape;273;p3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4" name="Google Shape;274;p3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75" name="Google Shape;275;p3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76" name="Google Shape;276;p32"/>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7" name="Google Shape;277;p32"/>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8" name="Google Shape;278;p32"/>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9" name="Google Shape;279;p32"/>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0" name="Google Shape;280;p32"/>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1" name="Google Shape;281;p32"/>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2" name="Google Shape;282;p32"/>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3" name="Google Shape;283;p32"/>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4" name="Google Shape;284;p32"/>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5" name="Google Shape;285;p32"/>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6" name="Google Shape;286;p32"/>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7" name="Google Shape;287;p32"/>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8" name="Google Shape;288;p32"/>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9" name="Google Shape;289;p32"/>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0" name="Google Shape;290;p32"/>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1" name="Google Shape;291;p32"/>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2" name="Google Shape;292;p32"/>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3" name="Google Shape;293;p32"/>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4" name="Google Shape;294;p32"/>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33"/>
          <p:cNvSpPr/>
          <p:nvPr>
            <p:ph idx="2" type="pic"/>
          </p:nvPr>
        </p:nvSpPr>
        <p:spPr>
          <a:xfrm>
            <a:off x="284700" y="1440150"/>
            <a:ext cx="605100" cy="1413900"/>
          </a:xfrm>
          <a:prstGeom prst="roundRect">
            <a:avLst>
              <a:gd fmla="val 50000" name="adj"/>
            </a:avLst>
          </a:prstGeom>
          <a:noFill/>
          <a:ln>
            <a:noFill/>
          </a:ln>
        </p:spPr>
      </p:sp>
      <p:sp>
        <p:nvSpPr>
          <p:cNvPr id="297" name="Google Shape;297;p33"/>
          <p:cNvSpPr/>
          <p:nvPr>
            <p:ph idx="3" type="pic"/>
          </p:nvPr>
        </p:nvSpPr>
        <p:spPr>
          <a:xfrm>
            <a:off x="1002300" y="1440150"/>
            <a:ext cx="2055000" cy="1413900"/>
          </a:xfrm>
          <a:prstGeom prst="roundRect">
            <a:avLst>
              <a:gd fmla="val 16960" name="adj"/>
            </a:avLst>
          </a:prstGeom>
          <a:noFill/>
          <a:ln>
            <a:noFill/>
          </a:ln>
        </p:spPr>
      </p:sp>
      <p:sp>
        <p:nvSpPr>
          <p:cNvPr id="298" name="Google Shape;298;p33"/>
          <p:cNvSpPr/>
          <p:nvPr>
            <p:ph idx="4" type="pic"/>
          </p:nvPr>
        </p:nvSpPr>
        <p:spPr>
          <a:xfrm>
            <a:off x="3185700" y="1440150"/>
            <a:ext cx="605100" cy="1413900"/>
          </a:xfrm>
          <a:prstGeom prst="roundRect">
            <a:avLst>
              <a:gd fmla="val 50000" name="adj"/>
            </a:avLst>
          </a:prstGeom>
          <a:noFill/>
          <a:ln>
            <a:noFill/>
          </a:ln>
        </p:spPr>
      </p:sp>
      <p:sp>
        <p:nvSpPr>
          <p:cNvPr id="299" name="Google Shape;299;p33"/>
          <p:cNvSpPr/>
          <p:nvPr>
            <p:ph idx="5" type="pic"/>
          </p:nvPr>
        </p:nvSpPr>
        <p:spPr>
          <a:xfrm>
            <a:off x="3903300" y="1440150"/>
            <a:ext cx="2055000" cy="1413900"/>
          </a:xfrm>
          <a:prstGeom prst="roundRect">
            <a:avLst>
              <a:gd fmla="val 16960" name="adj"/>
            </a:avLst>
          </a:prstGeom>
          <a:noFill/>
          <a:ln>
            <a:noFill/>
          </a:ln>
        </p:spPr>
      </p:sp>
      <p:sp>
        <p:nvSpPr>
          <p:cNvPr id="300" name="Google Shape;300;p33"/>
          <p:cNvSpPr/>
          <p:nvPr>
            <p:ph idx="6" type="pic"/>
          </p:nvPr>
        </p:nvSpPr>
        <p:spPr>
          <a:xfrm>
            <a:off x="6086700" y="1440150"/>
            <a:ext cx="605100" cy="1413900"/>
          </a:xfrm>
          <a:prstGeom prst="roundRect">
            <a:avLst>
              <a:gd fmla="val 50000" name="adj"/>
            </a:avLst>
          </a:prstGeom>
          <a:noFill/>
          <a:ln>
            <a:noFill/>
          </a:ln>
        </p:spPr>
      </p:sp>
      <p:sp>
        <p:nvSpPr>
          <p:cNvPr id="301" name="Google Shape;301;p33"/>
          <p:cNvSpPr/>
          <p:nvPr>
            <p:ph idx="7" type="pic"/>
          </p:nvPr>
        </p:nvSpPr>
        <p:spPr>
          <a:xfrm>
            <a:off x="6804300" y="1440150"/>
            <a:ext cx="2055000" cy="1413900"/>
          </a:xfrm>
          <a:prstGeom prst="roundRect">
            <a:avLst>
              <a:gd fmla="val 16960" name="adj"/>
            </a:avLst>
          </a:prstGeom>
          <a:noFill/>
          <a:ln>
            <a:noFill/>
          </a:ln>
        </p:spPr>
      </p:sp>
      <p:sp>
        <p:nvSpPr>
          <p:cNvPr id="302" name="Google Shape;302;p3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303" name="Google Shape;303;p33"/>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4" name="Google Shape;304;p33"/>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305" name="Google Shape;305;p33"/>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06" name="Google Shape;306;p33"/>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07" name="Google Shape;307;p3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33"/>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09" name="Google Shape;309;p33"/>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310" name="Google Shape;310;p33"/>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11" name="Google Shape;311;p33"/>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34"/>
          <p:cNvSpPr/>
          <p:nvPr>
            <p:ph idx="2" type="pic"/>
          </p:nvPr>
        </p:nvSpPr>
        <p:spPr>
          <a:xfrm>
            <a:off x="284700" y="2901150"/>
            <a:ext cx="2772600" cy="1770900"/>
          </a:xfrm>
          <a:prstGeom prst="roundRect">
            <a:avLst>
              <a:gd fmla="val 16667" name="adj"/>
            </a:avLst>
          </a:prstGeom>
          <a:noFill/>
          <a:ln>
            <a:noFill/>
          </a:ln>
        </p:spPr>
      </p:sp>
      <p:sp>
        <p:nvSpPr>
          <p:cNvPr id="314" name="Google Shape;314;p34"/>
          <p:cNvSpPr/>
          <p:nvPr>
            <p:ph idx="3" type="pic"/>
          </p:nvPr>
        </p:nvSpPr>
        <p:spPr>
          <a:xfrm>
            <a:off x="3185800" y="2901150"/>
            <a:ext cx="2772600" cy="1770900"/>
          </a:xfrm>
          <a:prstGeom prst="roundRect">
            <a:avLst>
              <a:gd fmla="val 16667" name="adj"/>
            </a:avLst>
          </a:prstGeom>
          <a:noFill/>
          <a:ln>
            <a:noFill/>
          </a:ln>
        </p:spPr>
      </p:sp>
      <p:sp>
        <p:nvSpPr>
          <p:cNvPr id="315" name="Google Shape;315;p34"/>
          <p:cNvSpPr/>
          <p:nvPr>
            <p:ph idx="4" type="pic"/>
          </p:nvPr>
        </p:nvSpPr>
        <p:spPr>
          <a:xfrm>
            <a:off x="3185800" y="1440150"/>
            <a:ext cx="2772600" cy="1347600"/>
          </a:xfrm>
          <a:prstGeom prst="roundRect">
            <a:avLst>
              <a:gd fmla="val 16667" name="adj"/>
            </a:avLst>
          </a:prstGeom>
          <a:noFill/>
          <a:ln>
            <a:noFill/>
          </a:ln>
        </p:spPr>
      </p:sp>
      <p:sp>
        <p:nvSpPr>
          <p:cNvPr id="316" name="Google Shape;316;p3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7" name="Google Shape;317;p34"/>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8" name="Google Shape;318;p34"/>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319" name="Google Shape;319;p34"/>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20" name="Google Shape;320;p3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321" name="Google Shape;321;p34"/>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322" name="Shape 322"/>
        <p:cNvGrpSpPr/>
        <p:nvPr/>
      </p:nvGrpSpPr>
      <p:grpSpPr>
        <a:xfrm>
          <a:off x="0" y="0"/>
          <a:ext cx="0" cy="0"/>
          <a:chOff x="0" y="0"/>
          <a:chExt cx="0" cy="0"/>
        </a:xfrm>
      </p:grpSpPr>
      <p:sp>
        <p:nvSpPr>
          <p:cNvPr id="323" name="Google Shape;323;p35"/>
          <p:cNvSpPr/>
          <p:nvPr>
            <p:ph idx="2" type="pic"/>
          </p:nvPr>
        </p:nvSpPr>
        <p:spPr>
          <a:xfrm>
            <a:off x="-10475" y="0"/>
            <a:ext cx="9167700" cy="5143500"/>
          </a:xfrm>
          <a:prstGeom prst="rect">
            <a:avLst/>
          </a:prstGeom>
          <a:noFill/>
          <a:ln>
            <a:noFill/>
          </a:ln>
        </p:spPr>
      </p:sp>
      <p:sp>
        <p:nvSpPr>
          <p:cNvPr id="324" name="Google Shape;324;p3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5" name="Google Shape;325;p3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6" name="Google Shape;326;p35"/>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27" name="Google Shape;327;p35"/>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28" name="Google Shape;328;p3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329" name="Shape 329"/>
        <p:cNvGrpSpPr/>
        <p:nvPr/>
      </p:nvGrpSpPr>
      <p:grpSpPr>
        <a:xfrm>
          <a:off x="0" y="0"/>
          <a:ext cx="0" cy="0"/>
          <a:chOff x="0" y="0"/>
          <a:chExt cx="0" cy="0"/>
        </a:xfrm>
      </p:grpSpPr>
      <p:sp>
        <p:nvSpPr>
          <p:cNvPr id="330" name="Google Shape;330;p36"/>
          <p:cNvSpPr/>
          <p:nvPr>
            <p:ph idx="2" type="pic"/>
          </p:nvPr>
        </p:nvSpPr>
        <p:spPr>
          <a:xfrm>
            <a:off x="-10475" y="0"/>
            <a:ext cx="9167700" cy="5143500"/>
          </a:xfrm>
          <a:prstGeom prst="rect">
            <a:avLst/>
          </a:prstGeom>
          <a:noFill/>
          <a:ln>
            <a:noFill/>
          </a:ln>
        </p:spPr>
      </p:sp>
      <p:sp>
        <p:nvSpPr>
          <p:cNvPr id="331" name="Google Shape;331;p3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2" name="Google Shape;332;p36"/>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3" name="Google Shape;333;p36"/>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34" name="Google Shape;334;p36"/>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35" name="Google Shape;335;p3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3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3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9" name="Google Shape;339;p37"/>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0" name="Google Shape;340;p37"/>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1" name="Google Shape;341;p37"/>
          <p:cNvSpPr/>
          <p:nvPr>
            <p:ph idx="4" type="pic"/>
          </p:nvPr>
        </p:nvSpPr>
        <p:spPr>
          <a:xfrm>
            <a:off x="4623425" y="672675"/>
            <a:ext cx="4247100" cy="1839300"/>
          </a:xfrm>
          <a:prstGeom prst="roundRect">
            <a:avLst>
              <a:gd fmla="val 14674" name="adj"/>
            </a:avLst>
          </a:prstGeom>
          <a:noFill/>
          <a:ln>
            <a:noFill/>
          </a:ln>
        </p:spPr>
      </p:sp>
      <p:sp>
        <p:nvSpPr>
          <p:cNvPr id="342" name="Google Shape;342;p37"/>
          <p:cNvSpPr/>
          <p:nvPr>
            <p:ph idx="5" type="pic"/>
          </p:nvPr>
        </p:nvSpPr>
        <p:spPr>
          <a:xfrm>
            <a:off x="4623425" y="2629425"/>
            <a:ext cx="4227600" cy="1074000"/>
          </a:xfrm>
          <a:prstGeom prst="roundRect">
            <a:avLst>
              <a:gd fmla="val 50000" name="adj"/>
            </a:avLst>
          </a:prstGeom>
          <a:noFill/>
          <a:ln>
            <a:noFill/>
          </a:ln>
        </p:spPr>
      </p:sp>
      <p:sp>
        <p:nvSpPr>
          <p:cNvPr id="343" name="Google Shape;343;p37"/>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344" name="Google Shape;344;p37"/>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5" name="Google Shape;345;p37"/>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6" name="Google Shape;346;p37"/>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47" name="Google Shape;347;p37"/>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348" name="Google Shape;348;p37"/>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349" name="Shape 349"/>
        <p:cNvGrpSpPr/>
        <p:nvPr/>
      </p:nvGrpSpPr>
      <p:grpSpPr>
        <a:xfrm>
          <a:off x="0" y="0"/>
          <a:ext cx="0" cy="0"/>
          <a:chOff x="0" y="0"/>
          <a:chExt cx="0" cy="0"/>
        </a:xfrm>
      </p:grpSpPr>
      <p:sp>
        <p:nvSpPr>
          <p:cNvPr id="350" name="Google Shape;350;p38"/>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51" name="Google Shape;351;p38"/>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52" name="Google Shape;352;p38"/>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53" name="Google Shape;353;p38"/>
          <p:cNvSpPr/>
          <p:nvPr>
            <p:ph idx="3" type="pic"/>
          </p:nvPr>
        </p:nvSpPr>
        <p:spPr>
          <a:xfrm>
            <a:off x="6806700" y="1335775"/>
            <a:ext cx="1821600" cy="2563500"/>
          </a:xfrm>
          <a:prstGeom prst="roundRect">
            <a:avLst>
              <a:gd fmla="val 13098" name="adj"/>
            </a:avLst>
          </a:prstGeom>
          <a:noFill/>
          <a:ln>
            <a:noFill/>
          </a:ln>
        </p:spPr>
      </p:sp>
      <p:sp>
        <p:nvSpPr>
          <p:cNvPr id="354" name="Google Shape;354;p38"/>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55" name="Google Shape;355;p38"/>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56" name="Google Shape;356;p38"/>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57" name="Google Shape;357;p38"/>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58" name="Google Shape;358;p38"/>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59" name="Google Shape;359;p3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360" name="Shape 360"/>
        <p:cNvGrpSpPr/>
        <p:nvPr/>
      </p:nvGrpSpPr>
      <p:grpSpPr>
        <a:xfrm>
          <a:off x="0" y="0"/>
          <a:ext cx="0" cy="0"/>
          <a:chOff x="0" y="0"/>
          <a:chExt cx="0" cy="0"/>
        </a:xfrm>
      </p:grpSpPr>
      <p:sp>
        <p:nvSpPr>
          <p:cNvPr id="361" name="Google Shape;361;p39"/>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62" name="Google Shape;362;p39"/>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63" name="Google Shape;363;p39"/>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64" name="Google Shape;364;p39"/>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65" name="Google Shape;365;p39"/>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6" name="Google Shape;366;p39"/>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7" name="Google Shape;367;p39"/>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68" name="Google Shape;368;p39"/>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69" name="Google Shape;369;p3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370" name="Shape 370"/>
        <p:cNvGrpSpPr/>
        <p:nvPr/>
      </p:nvGrpSpPr>
      <p:grpSpPr>
        <a:xfrm>
          <a:off x="0" y="0"/>
          <a:ext cx="0" cy="0"/>
          <a:chOff x="0" y="0"/>
          <a:chExt cx="0" cy="0"/>
        </a:xfrm>
      </p:grpSpPr>
      <p:sp>
        <p:nvSpPr>
          <p:cNvPr id="371" name="Google Shape;371;p40"/>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72" name="Google Shape;372;p4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0"/>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74" name="Google Shape;374;p40"/>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5" name="Google Shape;375;p40"/>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6" name="Google Shape;376;p40"/>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7" name="Google Shape;377;p40"/>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78" name="Google Shape;378;p40"/>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79" name="Google Shape;379;p40"/>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0" name="Google Shape;380;p40"/>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1" name="Google Shape;381;p40"/>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382" name="Shape 382"/>
        <p:cNvGrpSpPr/>
        <p:nvPr/>
      </p:nvGrpSpPr>
      <p:grpSpPr>
        <a:xfrm>
          <a:off x="0" y="0"/>
          <a:ext cx="0" cy="0"/>
          <a:chOff x="0" y="0"/>
          <a:chExt cx="0" cy="0"/>
        </a:xfrm>
      </p:grpSpPr>
      <p:pic>
        <p:nvPicPr>
          <p:cNvPr id="383" name="Google Shape;383;p41"/>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84" name="Google Shape;384;p4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5" name="Google Shape;385;p4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6" name="Google Shape;386;p41"/>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87" name="Google Shape;387;p41"/>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88" name="Google Shape;388;p41"/>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89" name="Google Shape;389;p41"/>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0" name="Google Shape;390;p41"/>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1" name="Google Shape;391;p41"/>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2" name="Google Shape;392;p41"/>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3" name="Google Shape;393;p41"/>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4" name="Google Shape;394;p41"/>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5" name="Google Shape;395;p41"/>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6" name="Google Shape;396;p41"/>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7" name="Google Shape;397;p41"/>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8" name="Google Shape;398;p41"/>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9" name="Google Shape;399;p4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0" name="Shape 400"/>
        <p:cNvGrpSpPr/>
        <p:nvPr/>
      </p:nvGrpSpPr>
      <p:grpSpPr>
        <a:xfrm>
          <a:off x="0" y="0"/>
          <a:ext cx="0" cy="0"/>
          <a:chOff x="0" y="0"/>
          <a:chExt cx="0" cy="0"/>
        </a:xfrm>
      </p:grpSpPr>
      <p:sp>
        <p:nvSpPr>
          <p:cNvPr id="401" name="Google Shape;401;p42"/>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02" name="Google Shape;402;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03" name="Shape 403"/>
        <p:cNvGrpSpPr/>
        <p:nvPr/>
      </p:nvGrpSpPr>
      <p:grpSpPr>
        <a:xfrm>
          <a:off x="0" y="0"/>
          <a:ext cx="0" cy="0"/>
          <a:chOff x="0" y="0"/>
          <a:chExt cx="0" cy="0"/>
        </a:xfrm>
      </p:grpSpPr>
      <p:sp>
        <p:nvSpPr>
          <p:cNvPr id="404" name="Google Shape;404;p43"/>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05" name="Shape 405"/>
        <p:cNvGrpSpPr/>
        <p:nvPr/>
      </p:nvGrpSpPr>
      <p:grpSpPr>
        <a:xfrm>
          <a:off x="0" y="0"/>
          <a:ext cx="0" cy="0"/>
          <a:chOff x="0" y="0"/>
          <a:chExt cx="0" cy="0"/>
        </a:xfrm>
      </p:grpSpPr>
      <p:sp>
        <p:nvSpPr>
          <p:cNvPr id="406" name="Google Shape;406;p4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7" name="Google Shape;40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08" name="Shape 408"/>
        <p:cNvGrpSpPr/>
        <p:nvPr/>
      </p:nvGrpSpPr>
      <p:grpSpPr>
        <a:xfrm>
          <a:off x="0" y="0"/>
          <a:ext cx="0" cy="0"/>
          <a:chOff x="0" y="0"/>
          <a:chExt cx="0" cy="0"/>
        </a:xfrm>
      </p:grpSpPr>
      <p:sp>
        <p:nvSpPr>
          <p:cNvPr id="409" name="Google Shape;409;p45"/>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0" name="Google Shape;410;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1" name="Google Shape;411;p45"/>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2" name="Shape 412"/>
        <p:cNvGrpSpPr/>
        <p:nvPr/>
      </p:nvGrpSpPr>
      <p:grpSpPr>
        <a:xfrm>
          <a:off x="0" y="0"/>
          <a:ext cx="0" cy="0"/>
          <a:chOff x="0" y="0"/>
          <a:chExt cx="0" cy="0"/>
        </a:xfrm>
      </p:grpSpPr>
      <p:sp>
        <p:nvSpPr>
          <p:cNvPr id="413" name="Google Shape;413;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14" name="Shape 414"/>
        <p:cNvGrpSpPr/>
        <p:nvPr/>
      </p:nvGrpSpPr>
      <p:grpSpPr>
        <a:xfrm>
          <a:off x="0" y="0"/>
          <a:ext cx="0" cy="0"/>
          <a:chOff x="0" y="0"/>
          <a:chExt cx="0" cy="0"/>
        </a:xfrm>
      </p:grpSpPr>
      <p:sp>
        <p:nvSpPr>
          <p:cNvPr id="415" name="Google Shape;415;p47"/>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416" name="Google Shape;416;p4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17" name="Shape 417"/>
        <p:cNvGrpSpPr/>
        <p:nvPr/>
      </p:nvGrpSpPr>
      <p:grpSpPr>
        <a:xfrm>
          <a:off x="0" y="0"/>
          <a:ext cx="0" cy="0"/>
          <a:chOff x="0" y="0"/>
          <a:chExt cx="0" cy="0"/>
        </a:xfrm>
      </p:grpSpPr>
      <p:sp>
        <p:nvSpPr>
          <p:cNvPr id="418" name="Google Shape;418;p48"/>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19" name="Shape 419"/>
        <p:cNvGrpSpPr/>
        <p:nvPr/>
      </p:nvGrpSpPr>
      <p:grpSpPr>
        <a:xfrm>
          <a:off x="0" y="0"/>
          <a:ext cx="0" cy="0"/>
          <a:chOff x="0" y="0"/>
          <a:chExt cx="0" cy="0"/>
        </a:xfrm>
      </p:grpSpPr>
      <p:sp>
        <p:nvSpPr>
          <p:cNvPr id="420" name="Google Shape;420;p49"/>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421" name="Google Shape;421;p4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22" name="Google Shape;422;p4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23" name="Shape 423"/>
        <p:cNvGrpSpPr/>
        <p:nvPr/>
      </p:nvGrpSpPr>
      <p:grpSpPr>
        <a:xfrm>
          <a:off x="0" y="0"/>
          <a:ext cx="0" cy="0"/>
          <a:chOff x="0" y="0"/>
          <a:chExt cx="0" cy="0"/>
        </a:xfrm>
      </p:grpSpPr>
      <p:sp>
        <p:nvSpPr>
          <p:cNvPr id="424" name="Google Shape;424;p5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25" name="Shape 425"/>
        <p:cNvGrpSpPr/>
        <p:nvPr/>
      </p:nvGrpSpPr>
      <p:grpSpPr>
        <a:xfrm>
          <a:off x="0" y="0"/>
          <a:ext cx="0" cy="0"/>
          <a:chOff x="0" y="0"/>
          <a:chExt cx="0" cy="0"/>
        </a:xfrm>
      </p:grpSpPr>
      <p:sp>
        <p:nvSpPr>
          <p:cNvPr id="426" name="Google Shape;426;p51"/>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427" name="Google Shape;427;p5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8" name="Shape 42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29" name="Shape 429"/>
        <p:cNvGrpSpPr/>
        <p:nvPr/>
      </p:nvGrpSpPr>
      <p:grpSpPr>
        <a:xfrm>
          <a:off x="0" y="0"/>
          <a:ext cx="0" cy="0"/>
          <a:chOff x="0" y="0"/>
          <a:chExt cx="0" cy="0"/>
        </a:xfrm>
      </p:grpSpPr>
      <p:sp>
        <p:nvSpPr>
          <p:cNvPr id="430" name="Google Shape;430;p53"/>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2" name="Google Shape;432;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3" name="Google Shape;433;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4" name="Google Shape;434;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5" name="Google Shape;435;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6" name="Google Shape;436;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37" name="Shape 437"/>
        <p:cNvGrpSpPr/>
        <p:nvPr/>
      </p:nvGrpSpPr>
      <p:grpSpPr>
        <a:xfrm>
          <a:off x="0" y="0"/>
          <a:ext cx="0" cy="0"/>
          <a:chOff x="0" y="0"/>
          <a:chExt cx="0" cy="0"/>
        </a:xfrm>
      </p:grpSpPr>
      <p:sp>
        <p:nvSpPr>
          <p:cNvPr id="438" name="Google Shape;438;p5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9" name="Google Shape;439;p54"/>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0" name="Google Shape;440;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41" name="Shape 441"/>
        <p:cNvGrpSpPr/>
        <p:nvPr/>
      </p:nvGrpSpPr>
      <p:grpSpPr>
        <a:xfrm>
          <a:off x="0" y="0"/>
          <a:ext cx="0" cy="0"/>
          <a:chOff x="0" y="0"/>
          <a:chExt cx="0" cy="0"/>
        </a:xfrm>
      </p:grpSpPr>
      <p:sp>
        <p:nvSpPr>
          <p:cNvPr id="442" name="Google Shape;442;p55"/>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43" name="Google Shape;443;p55"/>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4" name="Google Shape;444;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5" name="Google Shape;445;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6" name="Google Shape;446;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47" name="Shape 447"/>
        <p:cNvGrpSpPr/>
        <p:nvPr/>
      </p:nvGrpSpPr>
      <p:grpSpPr>
        <a:xfrm>
          <a:off x="0" y="0"/>
          <a:ext cx="0" cy="0"/>
          <a:chOff x="0" y="0"/>
          <a:chExt cx="0" cy="0"/>
        </a:xfrm>
      </p:grpSpPr>
      <p:sp>
        <p:nvSpPr>
          <p:cNvPr id="448" name="Google Shape;448;p56"/>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9" name="Google Shape;449;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0" name="Google Shape;450;p56"/>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51" name="Google Shape;451;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2" name="Google Shape;452;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3" name="Google Shape;453;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4" name="Google Shape;454;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55" name="Shape 455"/>
        <p:cNvGrpSpPr/>
        <p:nvPr/>
      </p:nvGrpSpPr>
      <p:grpSpPr>
        <a:xfrm>
          <a:off x="0" y="0"/>
          <a:ext cx="0" cy="0"/>
          <a:chOff x="0" y="0"/>
          <a:chExt cx="0" cy="0"/>
        </a:xfrm>
      </p:grpSpPr>
      <p:sp>
        <p:nvSpPr>
          <p:cNvPr id="456" name="Google Shape;456;p57"/>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57" name="Google Shape;457;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8" name="Google Shape;458;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9" name="Google Shape;459;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0" name="Google Shape;460;p57"/>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61" name="Google Shape;461;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4" name="Google Shape;464;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65" name="Shape 465"/>
        <p:cNvGrpSpPr/>
        <p:nvPr/>
      </p:nvGrpSpPr>
      <p:grpSpPr>
        <a:xfrm>
          <a:off x="0" y="0"/>
          <a:ext cx="0" cy="0"/>
          <a:chOff x="0" y="0"/>
          <a:chExt cx="0" cy="0"/>
        </a:xfrm>
      </p:grpSpPr>
      <p:sp>
        <p:nvSpPr>
          <p:cNvPr id="466" name="Google Shape;466;p5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7" name="Google Shape;467;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68" name="Shape 468"/>
        <p:cNvGrpSpPr/>
        <p:nvPr/>
      </p:nvGrpSpPr>
      <p:grpSpPr>
        <a:xfrm>
          <a:off x="0" y="0"/>
          <a:ext cx="0" cy="0"/>
          <a:chOff x="0" y="0"/>
          <a:chExt cx="0" cy="0"/>
        </a:xfrm>
      </p:grpSpPr>
      <p:sp>
        <p:nvSpPr>
          <p:cNvPr id="469" name="Google Shape;469;p59"/>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70" name="Google Shape;470;p59"/>
          <p:cNvSpPr/>
          <p:nvPr>
            <p:ph idx="2" type="pic"/>
          </p:nvPr>
        </p:nvSpPr>
        <p:spPr>
          <a:xfrm>
            <a:off x="4804825" y="1133300"/>
            <a:ext cx="4027500" cy="2392800"/>
          </a:xfrm>
          <a:prstGeom prst="rect">
            <a:avLst/>
          </a:prstGeom>
          <a:noFill/>
          <a:ln>
            <a:noFill/>
          </a:ln>
        </p:spPr>
      </p:sp>
      <p:sp>
        <p:nvSpPr>
          <p:cNvPr id="471" name="Google Shape;471;p59"/>
          <p:cNvSpPr/>
          <p:nvPr>
            <p:ph idx="3" type="pic"/>
          </p:nvPr>
        </p:nvSpPr>
        <p:spPr>
          <a:xfrm>
            <a:off x="311725" y="1133300"/>
            <a:ext cx="4027500" cy="2392800"/>
          </a:xfrm>
          <a:prstGeom prst="rect">
            <a:avLst/>
          </a:prstGeom>
          <a:noFill/>
          <a:ln>
            <a:noFill/>
          </a:ln>
        </p:spPr>
      </p:sp>
      <p:sp>
        <p:nvSpPr>
          <p:cNvPr id="472" name="Google Shape;472;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3" name="Google Shape;473;p59"/>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74" name="Google Shape;474;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75" name="Google Shape;475;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76" name="Shape 476"/>
        <p:cNvGrpSpPr/>
        <p:nvPr/>
      </p:nvGrpSpPr>
      <p:grpSpPr>
        <a:xfrm>
          <a:off x="0" y="0"/>
          <a:ext cx="0" cy="0"/>
          <a:chOff x="0" y="0"/>
          <a:chExt cx="0" cy="0"/>
        </a:xfrm>
      </p:grpSpPr>
      <p:sp>
        <p:nvSpPr>
          <p:cNvPr id="477" name="Google Shape;477;p60"/>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78" name="Google Shape;478;p60"/>
          <p:cNvSpPr/>
          <p:nvPr>
            <p:ph idx="2" type="pic"/>
          </p:nvPr>
        </p:nvSpPr>
        <p:spPr>
          <a:xfrm>
            <a:off x="6205225" y="1128325"/>
            <a:ext cx="2627100" cy="2273100"/>
          </a:xfrm>
          <a:prstGeom prst="rect">
            <a:avLst/>
          </a:prstGeom>
          <a:noFill/>
          <a:ln>
            <a:noFill/>
          </a:ln>
        </p:spPr>
      </p:sp>
      <p:sp>
        <p:nvSpPr>
          <p:cNvPr id="479" name="Google Shape;479;p60"/>
          <p:cNvSpPr/>
          <p:nvPr>
            <p:ph idx="3" type="pic"/>
          </p:nvPr>
        </p:nvSpPr>
        <p:spPr>
          <a:xfrm>
            <a:off x="311725" y="1128325"/>
            <a:ext cx="2627100" cy="2273100"/>
          </a:xfrm>
          <a:prstGeom prst="rect">
            <a:avLst/>
          </a:prstGeom>
          <a:noFill/>
          <a:ln>
            <a:noFill/>
          </a:ln>
        </p:spPr>
      </p:sp>
      <p:sp>
        <p:nvSpPr>
          <p:cNvPr id="480" name="Google Shape;480;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1" name="Google Shape;481;p60"/>
          <p:cNvSpPr/>
          <p:nvPr>
            <p:ph idx="5" type="pic"/>
          </p:nvPr>
        </p:nvSpPr>
        <p:spPr>
          <a:xfrm>
            <a:off x="3255250" y="1128325"/>
            <a:ext cx="2627100" cy="2273100"/>
          </a:xfrm>
          <a:prstGeom prst="rect">
            <a:avLst/>
          </a:prstGeom>
          <a:noFill/>
          <a:ln>
            <a:noFill/>
          </a:ln>
        </p:spPr>
      </p:sp>
      <p:sp>
        <p:nvSpPr>
          <p:cNvPr id="482" name="Google Shape;482;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3" name="Google Shape;483;p60"/>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84" name="Google Shape;484;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5" name="Google Shape;485;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6" name="Google Shape;486;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87" name="Shape 487"/>
        <p:cNvGrpSpPr/>
        <p:nvPr/>
      </p:nvGrpSpPr>
      <p:grpSpPr>
        <a:xfrm>
          <a:off x="0" y="0"/>
          <a:ext cx="0" cy="0"/>
          <a:chOff x="0" y="0"/>
          <a:chExt cx="0" cy="0"/>
        </a:xfrm>
      </p:grpSpPr>
      <p:sp>
        <p:nvSpPr>
          <p:cNvPr id="488" name="Google Shape;488;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89" name="Shape 489"/>
        <p:cNvGrpSpPr/>
        <p:nvPr/>
      </p:nvGrpSpPr>
      <p:grpSpPr>
        <a:xfrm>
          <a:off x="0" y="0"/>
          <a:ext cx="0" cy="0"/>
          <a:chOff x="0" y="0"/>
          <a:chExt cx="0" cy="0"/>
        </a:xfrm>
      </p:grpSpPr>
      <p:sp>
        <p:nvSpPr>
          <p:cNvPr id="490" name="Google Shape;490;p62"/>
          <p:cNvSpPr/>
          <p:nvPr>
            <p:ph idx="2" type="pic"/>
          </p:nvPr>
        </p:nvSpPr>
        <p:spPr>
          <a:xfrm>
            <a:off x="3389600" y="118913"/>
            <a:ext cx="1643700" cy="1535100"/>
          </a:xfrm>
          <a:prstGeom prst="rect">
            <a:avLst/>
          </a:prstGeom>
          <a:noFill/>
          <a:ln>
            <a:noFill/>
          </a:ln>
        </p:spPr>
      </p:sp>
      <p:sp>
        <p:nvSpPr>
          <p:cNvPr id="491" name="Google Shape;491;p62"/>
          <p:cNvSpPr/>
          <p:nvPr>
            <p:ph idx="3" type="pic"/>
          </p:nvPr>
        </p:nvSpPr>
        <p:spPr>
          <a:xfrm>
            <a:off x="5195935" y="118913"/>
            <a:ext cx="1643700" cy="1535100"/>
          </a:xfrm>
          <a:prstGeom prst="rect">
            <a:avLst/>
          </a:prstGeom>
          <a:noFill/>
          <a:ln>
            <a:noFill/>
          </a:ln>
        </p:spPr>
      </p:sp>
      <p:sp>
        <p:nvSpPr>
          <p:cNvPr id="492" name="Google Shape;492;p62"/>
          <p:cNvSpPr/>
          <p:nvPr>
            <p:ph idx="4" type="pic"/>
          </p:nvPr>
        </p:nvSpPr>
        <p:spPr>
          <a:xfrm>
            <a:off x="7002270" y="118913"/>
            <a:ext cx="1643700" cy="1535100"/>
          </a:xfrm>
          <a:prstGeom prst="rect">
            <a:avLst/>
          </a:prstGeom>
          <a:noFill/>
          <a:ln>
            <a:noFill/>
          </a:ln>
        </p:spPr>
      </p:sp>
      <p:sp>
        <p:nvSpPr>
          <p:cNvPr id="493" name="Google Shape;493;p62"/>
          <p:cNvSpPr/>
          <p:nvPr>
            <p:ph idx="5" type="pic"/>
          </p:nvPr>
        </p:nvSpPr>
        <p:spPr>
          <a:xfrm>
            <a:off x="3389588" y="1804212"/>
            <a:ext cx="1643700" cy="1535100"/>
          </a:xfrm>
          <a:prstGeom prst="rect">
            <a:avLst/>
          </a:prstGeom>
          <a:noFill/>
          <a:ln>
            <a:noFill/>
          </a:ln>
        </p:spPr>
      </p:sp>
      <p:sp>
        <p:nvSpPr>
          <p:cNvPr id="494" name="Google Shape;494;p62"/>
          <p:cNvSpPr/>
          <p:nvPr>
            <p:ph idx="6" type="pic"/>
          </p:nvPr>
        </p:nvSpPr>
        <p:spPr>
          <a:xfrm>
            <a:off x="5195922" y="1804212"/>
            <a:ext cx="1643700" cy="1535100"/>
          </a:xfrm>
          <a:prstGeom prst="rect">
            <a:avLst/>
          </a:prstGeom>
          <a:noFill/>
          <a:ln>
            <a:noFill/>
          </a:ln>
        </p:spPr>
      </p:sp>
      <p:sp>
        <p:nvSpPr>
          <p:cNvPr id="495" name="Google Shape;495;p62"/>
          <p:cNvSpPr/>
          <p:nvPr>
            <p:ph idx="7" type="pic"/>
          </p:nvPr>
        </p:nvSpPr>
        <p:spPr>
          <a:xfrm>
            <a:off x="7002257" y="1804212"/>
            <a:ext cx="1643700" cy="1535100"/>
          </a:xfrm>
          <a:prstGeom prst="rect">
            <a:avLst/>
          </a:prstGeom>
          <a:noFill/>
          <a:ln>
            <a:noFill/>
          </a:ln>
        </p:spPr>
      </p:sp>
      <p:sp>
        <p:nvSpPr>
          <p:cNvPr id="496" name="Google Shape;496;p62"/>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97" name="Google Shape;497;p62"/>
          <p:cNvSpPr/>
          <p:nvPr>
            <p:ph idx="8" type="pic"/>
          </p:nvPr>
        </p:nvSpPr>
        <p:spPr>
          <a:xfrm>
            <a:off x="3389588" y="3489487"/>
            <a:ext cx="1643700" cy="1535100"/>
          </a:xfrm>
          <a:prstGeom prst="rect">
            <a:avLst/>
          </a:prstGeom>
          <a:noFill/>
          <a:ln>
            <a:noFill/>
          </a:ln>
        </p:spPr>
      </p:sp>
      <p:sp>
        <p:nvSpPr>
          <p:cNvPr id="498" name="Google Shape;498;p62"/>
          <p:cNvSpPr/>
          <p:nvPr>
            <p:ph idx="9" type="pic"/>
          </p:nvPr>
        </p:nvSpPr>
        <p:spPr>
          <a:xfrm>
            <a:off x="5195922" y="3489487"/>
            <a:ext cx="1643700" cy="1535100"/>
          </a:xfrm>
          <a:prstGeom prst="rect">
            <a:avLst/>
          </a:prstGeom>
          <a:noFill/>
          <a:ln>
            <a:noFill/>
          </a:ln>
        </p:spPr>
      </p:sp>
      <p:sp>
        <p:nvSpPr>
          <p:cNvPr id="499" name="Google Shape;499;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52" name="Google Shape;52;p13"/>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53" name="Google Shape;53;p13"/>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 Id="rId3" Type="http://schemas.openxmlformats.org/officeDocument/2006/relationships/hyperlink" Target="http://drive.google.com/file/d/1h0M9XBYvvDx6lsyLiqy0C3zvJlQsilYM/view" TargetMode="Externa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hyperlink" Target="https://data.ny.gov/Energy-Environment/Spill-Incidents/u44d-k5fk/about_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p:nvPr/>
        </p:nvSpPr>
        <p:spPr>
          <a:xfrm>
            <a:off x="2132775" y="4437325"/>
            <a:ext cx="2379300" cy="42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16:137:552 - Python Methodologies</a:t>
            </a:r>
            <a:endParaRPr sz="800">
              <a:solidFill>
                <a:schemeClr val="lt1"/>
              </a:solidFill>
              <a:latin typeface="Instrument Sans Medium"/>
              <a:ea typeface="Instrument Sans Medium"/>
              <a:cs typeface="Instrument Sans Medium"/>
              <a:sym typeface="Instrument Sans Medium"/>
            </a:endParaRPr>
          </a:p>
        </p:txBody>
      </p:sp>
      <p:sp>
        <p:nvSpPr>
          <p:cNvPr id="505" name="Google Shape;505;p63"/>
          <p:cNvSpPr/>
          <p:nvPr/>
        </p:nvSpPr>
        <p:spPr>
          <a:xfrm>
            <a:off x="213300" y="4437325"/>
            <a:ext cx="1848000" cy="42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Saba Syed</a:t>
            </a:r>
            <a:endParaRPr sz="800">
              <a:solidFill>
                <a:schemeClr val="lt1"/>
              </a:solidFill>
              <a:latin typeface="Instrument Sans Medium"/>
              <a:ea typeface="Instrument Sans Medium"/>
              <a:cs typeface="Instrument Sans Medium"/>
              <a:sym typeface="Instrument Sans Medium"/>
            </a:endParaRPr>
          </a:p>
        </p:txBody>
      </p:sp>
      <p:sp>
        <p:nvSpPr>
          <p:cNvPr id="506" name="Google Shape;506;p63"/>
          <p:cNvSpPr txBox="1"/>
          <p:nvPr>
            <p:ph type="title"/>
          </p:nvPr>
        </p:nvSpPr>
        <p:spPr>
          <a:xfrm>
            <a:off x="291800" y="465200"/>
            <a:ext cx="5666400" cy="235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a:latin typeface="Instrument Sans"/>
                <a:ea typeface="Instrument Sans"/>
                <a:cs typeface="Instrument Sans"/>
                <a:sym typeface="Instrument Sans"/>
              </a:rPr>
              <a:t>SpillNY </a:t>
            </a:r>
            <a:endParaRPr b="1">
              <a:latin typeface="Instrument Sans"/>
              <a:ea typeface="Instrument Sans"/>
              <a:cs typeface="Instrument Sans"/>
              <a:sym typeface="Instrument Sans"/>
            </a:endParaRPr>
          </a:p>
          <a:p>
            <a:pPr indent="0" lvl="0" marL="0" rtl="0" algn="l">
              <a:spcBef>
                <a:spcPts val="0"/>
              </a:spcBef>
              <a:spcAft>
                <a:spcPts val="0"/>
              </a:spcAft>
              <a:buNone/>
            </a:pPr>
            <a:r>
              <a:rPr lang="en"/>
              <a:t>Final </a:t>
            </a:r>
            <a:endParaRPr/>
          </a:p>
          <a:p>
            <a:pPr indent="0" lvl="0" marL="0" rtl="0" algn="l">
              <a:spcBef>
                <a:spcPts val="0"/>
              </a:spcBef>
              <a:spcAft>
                <a:spcPts val="0"/>
              </a:spcAft>
              <a:buNone/>
            </a:pPr>
            <a:r>
              <a:rPr lang="en"/>
              <a:t>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2"/>
          <p:cNvSpPr txBox="1"/>
          <p:nvPr>
            <p:ph type="title"/>
          </p:nvPr>
        </p:nvSpPr>
        <p:spPr>
          <a:xfrm>
            <a:off x="284700" y="474750"/>
            <a:ext cx="4227300" cy="5715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b="1" lang="en" sz="3600">
                <a:latin typeface="Instrument Sans"/>
                <a:ea typeface="Instrument Sans"/>
                <a:cs typeface="Instrument Sans"/>
                <a:sym typeface="Instrument Sans"/>
              </a:rPr>
              <a:t>File Output</a:t>
            </a:r>
            <a:endParaRPr b="1" sz="3600">
              <a:latin typeface="Instrument Sans"/>
              <a:ea typeface="Instrument Sans"/>
              <a:cs typeface="Instrument Sans"/>
              <a:sym typeface="Instrument Sans"/>
            </a:endParaRPr>
          </a:p>
        </p:txBody>
      </p:sp>
      <p:pic>
        <p:nvPicPr>
          <p:cNvPr id="591" name="Google Shape;591;p72" title="Screenshot 2025-08-01 at 10.51.37 PM.png"/>
          <p:cNvPicPr preferRelativeResize="0"/>
          <p:nvPr>
            <p:ph idx="2" type="pic"/>
          </p:nvPr>
        </p:nvPicPr>
        <p:blipFill rotWithShape="1">
          <a:blip r:embed="rId3">
            <a:alphaModFix/>
          </a:blip>
          <a:srcRect b="2941" l="657" r="5357" t="626"/>
          <a:stretch/>
        </p:blipFill>
        <p:spPr>
          <a:xfrm>
            <a:off x="3230425" y="2073225"/>
            <a:ext cx="5671800" cy="2787000"/>
          </a:xfrm>
          <a:prstGeom prst="roundRect">
            <a:avLst>
              <a:gd fmla="val 16667" name="adj"/>
            </a:avLst>
          </a:prstGeom>
        </p:spPr>
      </p:pic>
      <p:sp>
        <p:nvSpPr>
          <p:cNvPr id="592" name="Google Shape;592;p72"/>
          <p:cNvSpPr txBox="1"/>
          <p:nvPr>
            <p:ph idx="1" type="body"/>
          </p:nvPr>
        </p:nvSpPr>
        <p:spPr>
          <a:xfrm>
            <a:off x="284700" y="1252725"/>
            <a:ext cx="2945700" cy="160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file output is png files and a text file of the report which can be found in the output folder.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593" name="Google Shape;593;p7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594" name="Google Shape;594;p7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3"/>
          <p:cNvSpPr txBox="1"/>
          <p:nvPr>
            <p:ph type="title"/>
          </p:nvPr>
        </p:nvSpPr>
        <p:spPr>
          <a:xfrm>
            <a:off x="284700" y="474750"/>
            <a:ext cx="4227300" cy="590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File Output</a:t>
            </a:r>
            <a:endParaRPr b="1">
              <a:latin typeface="Instrument Sans"/>
              <a:ea typeface="Instrument Sans"/>
              <a:cs typeface="Instrument Sans"/>
              <a:sym typeface="Instrument Sans"/>
            </a:endParaRPr>
          </a:p>
        </p:txBody>
      </p:sp>
      <p:pic>
        <p:nvPicPr>
          <p:cNvPr id="600" name="Google Shape;600;p73" title="spills_by_material.png"/>
          <p:cNvPicPr preferRelativeResize="0"/>
          <p:nvPr>
            <p:ph idx="2" type="pic"/>
          </p:nvPr>
        </p:nvPicPr>
        <p:blipFill rotWithShape="1">
          <a:blip r:embed="rId3">
            <a:alphaModFix/>
          </a:blip>
          <a:srcRect b="2070" l="0" r="0" t="2079"/>
          <a:stretch/>
        </p:blipFill>
        <p:spPr>
          <a:xfrm>
            <a:off x="4570825" y="2985125"/>
            <a:ext cx="4227300" cy="2025900"/>
          </a:xfrm>
          <a:prstGeom prst="roundRect">
            <a:avLst>
              <a:gd fmla="val 16667" name="adj"/>
            </a:avLst>
          </a:prstGeom>
        </p:spPr>
      </p:pic>
      <p:sp>
        <p:nvSpPr>
          <p:cNvPr id="601" name="Google Shape;601;p73"/>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602" name="Google Shape;602;p7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pic>
        <p:nvPicPr>
          <p:cNvPr id="603" name="Google Shape;603;p73" title="Screenshot 2025-08-01 at 11.13.57 PM.png"/>
          <p:cNvPicPr preferRelativeResize="0"/>
          <p:nvPr>
            <p:ph idx="2" type="pic"/>
          </p:nvPr>
        </p:nvPicPr>
        <p:blipFill rotWithShape="1">
          <a:blip r:embed="rId4">
            <a:alphaModFix/>
          </a:blip>
          <a:srcRect b="0" l="0" r="34460" t="0"/>
          <a:stretch/>
        </p:blipFill>
        <p:spPr>
          <a:xfrm>
            <a:off x="4629475" y="1186600"/>
            <a:ext cx="3927000" cy="1603200"/>
          </a:xfrm>
          <a:prstGeom prst="roundRect">
            <a:avLst>
              <a:gd fmla="val 16667" name="adj"/>
            </a:avLst>
          </a:prstGeom>
        </p:spPr>
      </p:pic>
      <p:pic>
        <p:nvPicPr>
          <p:cNvPr id="604" name="Google Shape;604;p73" title="spills_by_county.png"/>
          <p:cNvPicPr preferRelativeResize="0"/>
          <p:nvPr>
            <p:ph idx="2" type="pic"/>
          </p:nvPr>
        </p:nvPicPr>
        <p:blipFill rotWithShape="1">
          <a:blip r:embed="rId5">
            <a:alphaModFix/>
          </a:blip>
          <a:srcRect b="2070" l="0" r="0" t="2079"/>
          <a:stretch/>
        </p:blipFill>
        <p:spPr>
          <a:xfrm>
            <a:off x="110350" y="2985125"/>
            <a:ext cx="4227300" cy="2025900"/>
          </a:xfrm>
          <a:prstGeom prst="roundRect">
            <a:avLst>
              <a:gd fmla="val 16667" name="adj"/>
            </a:avLst>
          </a:prstGeom>
        </p:spPr>
      </p:pic>
      <p:sp>
        <p:nvSpPr>
          <p:cNvPr id="605" name="Google Shape;605;p73"/>
          <p:cNvSpPr txBox="1"/>
          <p:nvPr>
            <p:ph idx="1" type="body"/>
          </p:nvPr>
        </p:nvSpPr>
        <p:spPr>
          <a:xfrm>
            <a:off x="284700" y="925300"/>
            <a:ext cx="3602700" cy="2025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000"/>
              <a:t>The Top 5 Counties by Spill Count:</a:t>
            </a:r>
            <a:endParaRPr sz="1000"/>
          </a:p>
          <a:p>
            <a:pPr indent="0" lvl="0" marL="0" rtl="0" algn="l">
              <a:lnSpc>
                <a:spcPct val="100000"/>
              </a:lnSpc>
              <a:spcBef>
                <a:spcPts val="0"/>
              </a:spcBef>
              <a:spcAft>
                <a:spcPts val="0"/>
              </a:spcAft>
              <a:buNone/>
            </a:pPr>
            <a:r>
              <a:rPr lang="en" sz="1000"/>
              <a:t>- Westchester: 55970 spills</a:t>
            </a:r>
            <a:endParaRPr sz="1000"/>
          </a:p>
          <a:p>
            <a:pPr indent="0" lvl="0" marL="0" rtl="0" algn="l">
              <a:lnSpc>
                <a:spcPct val="100000"/>
              </a:lnSpc>
              <a:spcBef>
                <a:spcPts val="0"/>
              </a:spcBef>
              <a:spcAft>
                <a:spcPts val="0"/>
              </a:spcAft>
              <a:buNone/>
            </a:pPr>
            <a:r>
              <a:rPr lang="en" sz="1000"/>
              <a:t>- Suffolk: 51636 spills</a:t>
            </a:r>
            <a:endParaRPr sz="1000"/>
          </a:p>
          <a:p>
            <a:pPr indent="0" lvl="0" marL="0" rtl="0" algn="l">
              <a:lnSpc>
                <a:spcPct val="100000"/>
              </a:lnSpc>
              <a:spcBef>
                <a:spcPts val="0"/>
              </a:spcBef>
              <a:spcAft>
                <a:spcPts val="0"/>
              </a:spcAft>
              <a:buNone/>
            </a:pPr>
            <a:r>
              <a:rPr lang="en" sz="1000"/>
              <a:t>- Nassau: 45317 spills</a:t>
            </a:r>
            <a:endParaRPr sz="1000"/>
          </a:p>
          <a:p>
            <a:pPr indent="0" lvl="0" marL="0" rtl="0" algn="l">
              <a:lnSpc>
                <a:spcPct val="100000"/>
              </a:lnSpc>
              <a:spcBef>
                <a:spcPts val="0"/>
              </a:spcBef>
              <a:spcAft>
                <a:spcPts val="0"/>
              </a:spcAft>
              <a:buNone/>
            </a:pPr>
            <a:r>
              <a:rPr lang="en" sz="1000"/>
              <a:t>- Queens: 30205 spills</a:t>
            </a:r>
            <a:endParaRPr sz="1000"/>
          </a:p>
          <a:p>
            <a:pPr indent="0" lvl="0" marL="0" rtl="0" algn="l">
              <a:lnSpc>
                <a:spcPct val="100000"/>
              </a:lnSpc>
              <a:spcBef>
                <a:spcPts val="0"/>
              </a:spcBef>
              <a:spcAft>
                <a:spcPts val="0"/>
              </a:spcAft>
              <a:buNone/>
            </a:pPr>
            <a:r>
              <a:rPr lang="en" sz="1000"/>
              <a:t>- Erie: 25581 spills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The Top 5 Material Spilled:</a:t>
            </a:r>
            <a:endParaRPr sz="1000"/>
          </a:p>
          <a:p>
            <a:pPr indent="0" lvl="0" marL="0" rtl="0" algn="l">
              <a:lnSpc>
                <a:spcPct val="100000"/>
              </a:lnSpc>
              <a:spcBef>
                <a:spcPts val="0"/>
              </a:spcBef>
              <a:spcAft>
                <a:spcPts val="0"/>
              </a:spcAft>
              <a:buNone/>
            </a:pPr>
            <a:r>
              <a:rPr lang="en" sz="1000"/>
              <a:t>- #2 Fuel Oil: 141005 spills</a:t>
            </a:r>
            <a:endParaRPr sz="1000"/>
          </a:p>
          <a:p>
            <a:pPr indent="0" lvl="0" marL="0" rtl="0" algn="l">
              <a:lnSpc>
                <a:spcPct val="100000"/>
              </a:lnSpc>
              <a:spcBef>
                <a:spcPts val="0"/>
              </a:spcBef>
              <a:spcAft>
                <a:spcPts val="0"/>
              </a:spcAft>
              <a:buNone/>
            </a:pPr>
            <a:r>
              <a:rPr lang="en" sz="1000"/>
              <a:t>- Gasoline: 65574 spills</a:t>
            </a:r>
            <a:endParaRPr sz="1000"/>
          </a:p>
          <a:p>
            <a:pPr indent="0" lvl="0" marL="0" rtl="0" algn="l">
              <a:lnSpc>
                <a:spcPct val="100000"/>
              </a:lnSpc>
              <a:spcBef>
                <a:spcPts val="0"/>
              </a:spcBef>
              <a:spcAft>
                <a:spcPts val="0"/>
              </a:spcAft>
              <a:buNone/>
            </a:pPr>
            <a:r>
              <a:rPr lang="en" sz="1000"/>
              <a:t>- Unknown Petroleum: 51706 spills</a:t>
            </a:r>
            <a:endParaRPr sz="1000"/>
          </a:p>
          <a:p>
            <a:pPr indent="0" lvl="0" marL="0" rtl="0" algn="l">
              <a:lnSpc>
                <a:spcPct val="100000"/>
              </a:lnSpc>
              <a:spcBef>
                <a:spcPts val="0"/>
              </a:spcBef>
              <a:spcAft>
                <a:spcPts val="0"/>
              </a:spcAft>
              <a:buNone/>
            </a:pPr>
            <a:r>
              <a:rPr lang="en" sz="1000"/>
              <a:t>- Diesel: 50126 spills</a:t>
            </a:r>
            <a:endParaRPr sz="1000"/>
          </a:p>
          <a:p>
            <a:pPr indent="0" lvl="0" marL="0" rtl="0" algn="l">
              <a:lnSpc>
                <a:spcPct val="100000"/>
              </a:lnSpc>
              <a:spcBef>
                <a:spcPts val="0"/>
              </a:spcBef>
              <a:spcAft>
                <a:spcPts val="0"/>
              </a:spcAft>
              <a:buNone/>
            </a:pPr>
            <a:r>
              <a:rPr lang="en" sz="1000"/>
              <a:t>- Transformer Oil: 35014 spills</a:t>
            </a:r>
            <a:endParaRPr sz="1000"/>
          </a:p>
          <a:p>
            <a:pPr indent="0" lvl="0" marL="0" rtl="0" algn="l">
              <a:lnSpc>
                <a:spcPct val="100000"/>
              </a:lnSpc>
              <a:spcBef>
                <a:spcPts val="0"/>
              </a:spcBef>
              <a:spcAft>
                <a:spcPts val="800"/>
              </a:spcAft>
              <a:buNone/>
            </a:pPr>
            <a:r>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4"/>
          <p:cNvSpPr txBox="1"/>
          <p:nvPr>
            <p:ph type="title"/>
          </p:nvPr>
        </p:nvSpPr>
        <p:spPr>
          <a:xfrm>
            <a:off x="284700" y="517225"/>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3600">
                <a:latin typeface="Instrument Sans"/>
                <a:ea typeface="Instrument Sans"/>
                <a:cs typeface="Instrument Sans"/>
                <a:sym typeface="Instrument Sans"/>
              </a:rPr>
              <a:t>Use of Data Structures</a:t>
            </a:r>
            <a:endParaRPr b="1" sz="3600">
              <a:latin typeface="Instrument Sans"/>
              <a:ea typeface="Instrument Sans"/>
              <a:cs typeface="Instrument Sans"/>
              <a:sym typeface="Instrument Sans"/>
            </a:endParaRPr>
          </a:p>
        </p:txBody>
      </p:sp>
      <p:sp>
        <p:nvSpPr>
          <p:cNvPr id="611" name="Google Shape;611;p7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pic>
        <p:nvPicPr>
          <p:cNvPr id="612" name="Google Shape;612;p74" title="Screenshot 2025-08-01 at 11.28.41 PM.png"/>
          <p:cNvPicPr preferRelativeResize="0"/>
          <p:nvPr>
            <p:ph idx="4" type="pic"/>
          </p:nvPr>
        </p:nvPicPr>
        <p:blipFill rotWithShape="1">
          <a:blip r:embed="rId3">
            <a:alphaModFix/>
          </a:blip>
          <a:srcRect b="0" l="1942" r="5984" t="0"/>
          <a:stretch/>
        </p:blipFill>
        <p:spPr>
          <a:xfrm>
            <a:off x="3770575" y="1202275"/>
            <a:ext cx="5086200" cy="3718800"/>
          </a:xfrm>
          <a:prstGeom prst="roundRect">
            <a:avLst>
              <a:gd fmla="val 6108" name="adj"/>
            </a:avLst>
          </a:prstGeom>
        </p:spPr>
      </p:pic>
      <p:sp>
        <p:nvSpPr>
          <p:cNvPr id="613" name="Google Shape;613;p74"/>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614" name="Google Shape;614;p74"/>
          <p:cNvSpPr txBox="1"/>
          <p:nvPr>
            <p:ph idx="7" type="body"/>
          </p:nvPr>
        </p:nvSpPr>
        <p:spPr>
          <a:xfrm>
            <a:off x="287779" y="2864600"/>
            <a:ext cx="3133200" cy="6555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sz="1200"/>
              <a:t>For lists, I used spills to store all spills objects from the csv file.</a:t>
            </a:r>
            <a:endParaRPr sz="1200"/>
          </a:p>
        </p:txBody>
      </p:sp>
      <p:sp>
        <p:nvSpPr>
          <p:cNvPr id="615" name="Google Shape;615;p74"/>
          <p:cNvSpPr txBox="1"/>
          <p:nvPr>
            <p:ph idx="8" type="subTitle"/>
          </p:nvPr>
        </p:nvSpPr>
        <p:spPr>
          <a:xfrm>
            <a:off x="284700" y="2557050"/>
            <a:ext cx="3133200" cy="1920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Lists</a:t>
            </a:r>
            <a:endParaRPr b="1">
              <a:latin typeface="Instrument Sans"/>
              <a:ea typeface="Instrument Sans"/>
              <a:cs typeface="Instrument Sans"/>
              <a:sym typeface="Instrument Sans"/>
            </a:endParaRPr>
          </a:p>
        </p:txBody>
      </p:sp>
      <p:sp>
        <p:nvSpPr>
          <p:cNvPr id="616" name="Google Shape;616;p74"/>
          <p:cNvSpPr txBox="1"/>
          <p:nvPr>
            <p:ph idx="7" type="body"/>
          </p:nvPr>
        </p:nvSpPr>
        <p:spPr>
          <a:xfrm>
            <a:off x="299786" y="1590675"/>
            <a:ext cx="3133200" cy="6555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lang="en" sz="1200"/>
              <a:t>For dict, I used counter to count the number of spills by counties and substances. </a:t>
            </a:r>
            <a:endParaRPr sz="1200"/>
          </a:p>
        </p:txBody>
      </p:sp>
      <p:sp>
        <p:nvSpPr>
          <p:cNvPr id="617" name="Google Shape;617;p74"/>
          <p:cNvSpPr txBox="1"/>
          <p:nvPr>
            <p:ph idx="8" type="subTitle"/>
          </p:nvPr>
        </p:nvSpPr>
        <p:spPr>
          <a:xfrm>
            <a:off x="296707" y="1283125"/>
            <a:ext cx="3133200" cy="192000"/>
          </a:xfrm>
          <a:prstGeom prst="rect">
            <a:avLst/>
          </a:prstGeom>
        </p:spPr>
        <p:txBody>
          <a:bodyPr anchorCtr="0" anchor="t" bIns="0" lIns="182875" spcFirstLastPara="1" rIns="182875"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Dict</a:t>
            </a:r>
            <a:endParaRPr b="1">
              <a:latin typeface="Instrument Sans"/>
              <a:ea typeface="Instrument Sans"/>
              <a:cs typeface="Instrument Sans"/>
              <a:sym typeface="Instrumen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5"/>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623" name="Google Shape;623;p75"/>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624" name="Google Shape;624;p75"/>
          <p:cNvSpPr txBox="1"/>
          <p:nvPr/>
        </p:nvSpPr>
        <p:spPr>
          <a:xfrm>
            <a:off x="284700" y="433950"/>
            <a:ext cx="6197700" cy="6000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3600">
                <a:solidFill>
                  <a:srgbClr val="202124"/>
                </a:solidFill>
                <a:latin typeface="Instrument Sans"/>
                <a:ea typeface="Instrument Sans"/>
                <a:cs typeface="Instrument Sans"/>
                <a:sym typeface="Instrument Sans"/>
              </a:rPr>
              <a:t>Use of Object Orientation </a:t>
            </a:r>
            <a:endParaRPr b="1" sz="3600">
              <a:solidFill>
                <a:srgbClr val="202124"/>
              </a:solidFill>
              <a:latin typeface="Instrument Sans"/>
              <a:ea typeface="Instrument Sans"/>
              <a:cs typeface="Instrument Sans"/>
              <a:sym typeface="Instrument Sans"/>
            </a:endParaRPr>
          </a:p>
        </p:txBody>
      </p:sp>
      <p:sp>
        <p:nvSpPr>
          <p:cNvPr id="625" name="Google Shape;625;p75"/>
          <p:cNvSpPr txBox="1"/>
          <p:nvPr>
            <p:ph idx="4294967295" type="body"/>
          </p:nvPr>
        </p:nvSpPr>
        <p:spPr>
          <a:xfrm>
            <a:off x="362125" y="1551075"/>
            <a:ext cx="34818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used  Spill and OilSpill classes to create an inheritance. The main class is Spill which contains the date, county, substance. The second class OilSpill inherits from Spill. This helps organize my project and avoid duplicates. </a:t>
            </a:r>
            <a:endParaRPr sz="1200"/>
          </a:p>
        </p:txBody>
      </p:sp>
      <p:sp>
        <p:nvSpPr>
          <p:cNvPr id="626" name="Google Shape;626;p75"/>
          <p:cNvSpPr txBox="1"/>
          <p:nvPr>
            <p:ph idx="4294967295" type="subTitle"/>
          </p:nvPr>
        </p:nvSpPr>
        <p:spPr>
          <a:xfrm>
            <a:off x="359400" y="1243525"/>
            <a:ext cx="2772600" cy="3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Inheritance</a:t>
            </a:r>
            <a:endParaRPr b="1" sz="1200"/>
          </a:p>
        </p:txBody>
      </p:sp>
      <p:pic>
        <p:nvPicPr>
          <p:cNvPr id="627" name="Google Shape;627;p75" title="Screenshot 2025-08-01 at 11.28.41 PM.png"/>
          <p:cNvPicPr preferRelativeResize="0"/>
          <p:nvPr>
            <p:ph idx="2" type="pic"/>
          </p:nvPr>
        </p:nvPicPr>
        <p:blipFill rotWithShape="1">
          <a:blip r:embed="rId3">
            <a:alphaModFix/>
          </a:blip>
          <a:srcRect b="0" l="1942" r="5984" t="0"/>
          <a:stretch/>
        </p:blipFill>
        <p:spPr>
          <a:xfrm>
            <a:off x="3843925" y="1108825"/>
            <a:ext cx="5086200" cy="3751200"/>
          </a:xfrm>
          <a:prstGeom prst="roundRect">
            <a:avLst>
              <a:gd fmla="val 6108"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type="title"/>
          </p:nvPr>
        </p:nvSpPr>
        <p:spPr>
          <a:xfrm>
            <a:off x="311700" y="445025"/>
            <a:ext cx="8520600" cy="738900"/>
          </a:xfrm>
          <a:prstGeom prst="rect">
            <a:avLst/>
          </a:prstGeom>
        </p:spPr>
        <p:txBody>
          <a:bodyPr anchorCtr="0" anchor="t" bIns="0" lIns="0" spcFirstLastPara="1" rIns="91425" wrap="square" tIns="0">
            <a:spAutoFit/>
          </a:bodyPr>
          <a:lstStyle/>
          <a:p>
            <a:pPr indent="0" lvl="0" marL="0" rtl="0" algn="l">
              <a:spcBef>
                <a:spcPts val="0"/>
              </a:spcBef>
              <a:spcAft>
                <a:spcPts val="0"/>
              </a:spcAft>
              <a:buNone/>
            </a:pPr>
            <a:r>
              <a:rPr b="1" lang="en">
                <a:solidFill>
                  <a:schemeClr val="accent3"/>
                </a:solidFill>
                <a:latin typeface="Instrument Sans"/>
                <a:ea typeface="Instrument Sans"/>
                <a:cs typeface="Instrument Sans"/>
                <a:sym typeface="Instrument Sans"/>
              </a:rPr>
              <a:t>Demo Video</a:t>
            </a:r>
            <a:endParaRPr b="1">
              <a:solidFill>
                <a:schemeClr val="accent3"/>
              </a:solidFill>
              <a:latin typeface="Instrument Sans"/>
              <a:ea typeface="Instrument Sans"/>
              <a:cs typeface="Instrument Sans"/>
              <a:sym typeface="Instrument Sans"/>
            </a:endParaRPr>
          </a:p>
        </p:txBody>
      </p:sp>
      <p:pic>
        <p:nvPicPr>
          <p:cNvPr id="633" name="Google Shape;633;p76" title="FinalPython.qt">
            <a:hlinkClick r:id="rId3"/>
          </p:cNvPr>
          <p:cNvPicPr preferRelativeResize="0"/>
          <p:nvPr/>
        </p:nvPicPr>
        <p:blipFill>
          <a:blip r:embed="rId4">
            <a:alphaModFix/>
          </a:blip>
          <a:stretch>
            <a:fillRect/>
          </a:stretch>
        </p:blipFill>
        <p:spPr>
          <a:xfrm>
            <a:off x="311700" y="1263550"/>
            <a:ext cx="8520597" cy="3596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7"/>
          <p:cNvSpPr/>
          <p:nvPr/>
        </p:nvSpPr>
        <p:spPr>
          <a:xfrm>
            <a:off x="343425" y="3703425"/>
            <a:ext cx="4227300" cy="9651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39" name="Google Shape;639;p77"/>
          <p:cNvSpPr txBox="1"/>
          <p:nvPr>
            <p:ph type="title"/>
          </p:nvPr>
        </p:nvSpPr>
        <p:spPr>
          <a:xfrm>
            <a:off x="291800" y="465200"/>
            <a:ext cx="56664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
        <p:nvSpPr>
          <p:cNvPr id="640" name="Google Shape;640;p77"/>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highlight>
                  <a:schemeClr val="dk2"/>
                </a:highlight>
              </a:rPr>
              <a:t>Questions?</a:t>
            </a:r>
            <a:r>
              <a:rPr lang="en"/>
              <a:t>  Contact</a:t>
            </a:r>
            <a:endParaRPr/>
          </a:p>
        </p:txBody>
      </p:sp>
      <p:sp>
        <p:nvSpPr>
          <p:cNvPr id="641" name="Google Shape;641;p77"/>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email</a:t>
            </a:r>
            <a:endParaRPr/>
          </a:p>
        </p:txBody>
      </p:sp>
      <p:pic>
        <p:nvPicPr>
          <p:cNvPr id="642" name="Google Shape;642;p77" title="Screenshot 2025-08-02 at 12.00.47 AM.png"/>
          <p:cNvPicPr preferRelativeResize="0"/>
          <p:nvPr>
            <p:ph idx="2" type="pic"/>
          </p:nvPr>
        </p:nvPicPr>
        <p:blipFill rotWithShape="1">
          <a:blip r:embed="rId3">
            <a:alphaModFix/>
          </a:blip>
          <a:srcRect b="0" l="0" r="0" t="0"/>
          <a:stretch/>
        </p:blipFill>
        <p:spPr>
          <a:xfrm>
            <a:off x="598225" y="3900375"/>
            <a:ext cx="571200" cy="57120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ph idx="1" type="subTitle"/>
          </p:nvPr>
        </p:nvSpPr>
        <p:spPr>
          <a:xfrm>
            <a:off x="4369650" y="474750"/>
            <a:ext cx="4409700" cy="4256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t>Introduction</a:t>
            </a:r>
            <a:endParaRPr sz="2100"/>
          </a:p>
          <a:p>
            <a:pPr indent="0" lvl="0" marL="0" rtl="0" algn="l">
              <a:lnSpc>
                <a:spcPct val="150000"/>
              </a:lnSpc>
              <a:spcBef>
                <a:spcPts val="0"/>
              </a:spcBef>
              <a:spcAft>
                <a:spcPts val="0"/>
              </a:spcAft>
              <a:buNone/>
            </a:pPr>
            <a:r>
              <a:rPr lang="en" sz="2100"/>
              <a:t>Dataset</a:t>
            </a:r>
            <a:endParaRPr sz="2100"/>
          </a:p>
          <a:p>
            <a:pPr indent="0" lvl="0" marL="0" rtl="0" algn="l">
              <a:lnSpc>
                <a:spcPct val="150000"/>
              </a:lnSpc>
              <a:spcBef>
                <a:spcPts val="0"/>
              </a:spcBef>
              <a:spcAft>
                <a:spcPts val="0"/>
              </a:spcAft>
              <a:buNone/>
            </a:pPr>
            <a:r>
              <a:rPr lang="en" sz="2100"/>
              <a:t>Custom Library	</a:t>
            </a:r>
            <a:endParaRPr sz="2100"/>
          </a:p>
          <a:p>
            <a:pPr indent="0" lvl="0" marL="0" rtl="0" algn="l">
              <a:lnSpc>
                <a:spcPct val="150000"/>
              </a:lnSpc>
              <a:spcBef>
                <a:spcPts val="0"/>
              </a:spcBef>
              <a:spcAft>
                <a:spcPts val="0"/>
              </a:spcAft>
              <a:buNone/>
            </a:pPr>
            <a:r>
              <a:rPr lang="en" sz="2100"/>
              <a:t>Iteration and Decision Making</a:t>
            </a:r>
            <a:endParaRPr sz="2100"/>
          </a:p>
          <a:p>
            <a:pPr indent="0" lvl="0" marL="0" rtl="0" algn="l">
              <a:lnSpc>
                <a:spcPct val="150000"/>
              </a:lnSpc>
              <a:spcBef>
                <a:spcPts val="0"/>
              </a:spcBef>
              <a:spcAft>
                <a:spcPts val="0"/>
              </a:spcAft>
              <a:buNone/>
            </a:pPr>
            <a:r>
              <a:rPr lang="en" sz="2100"/>
              <a:t>Imports from Library</a:t>
            </a:r>
            <a:endParaRPr sz="2100"/>
          </a:p>
          <a:p>
            <a:pPr indent="0" lvl="0" marL="0" rtl="0" algn="l">
              <a:lnSpc>
                <a:spcPct val="150000"/>
              </a:lnSpc>
              <a:spcBef>
                <a:spcPts val="0"/>
              </a:spcBef>
              <a:spcAft>
                <a:spcPts val="0"/>
              </a:spcAft>
              <a:buNone/>
            </a:pPr>
            <a:r>
              <a:rPr lang="en" sz="2100"/>
              <a:t>File Input</a:t>
            </a:r>
            <a:endParaRPr sz="2100"/>
          </a:p>
          <a:p>
            <a:pPr indent="0" lvl="0" marL="0" rtl="0" algn="l">
              <a:lnSpc>
                <a:spcPct val="150000"/>
              </a:lnSpc>
              <a:spcBef>
                <a:spcPts val="0"/>
              </a:spcBef>
              <a:spcAft>
                <a:spcPts val="0"/>
              </a:spcAft>
              <a:buNone/>
            </a:pPr>
            <a:r>
              <a:rPr lang="en" sz="2100"/>
              <a:t>File Output</a:t>
            </a:r>
            <a:endParaRPr sz="2100"/>
          </a:p>
          <a:p>
            <a:pPr indent="0" lvl="0" marL="0" rtl="0" algn="l">
              <a:lnSpc>
                <a:spcPct val="150000"/>
              </a:lnSpc>
              <a:spcBef>
                <a:spcPts val="0"/>
              </a:spcBef>
              <a:spcAft>
                <a:spcPts val="0"/>
              </a:spcAft>
              <a:buNone/>
            </a:pPr>
            <a:r>
              <a:rPr lang="en" sz="2100"/>
              <a:t>Data Structure</a:t>
            </a:r>
            <a:endParaRPr sz="2100"/>
          </a:p>
          <a:p>
            <a:pPr indent="0" lvl="0" marL="0" rtl="0" algn="l">
              <a:lnSpc>
                <a:spcPct val="150000"/>
              </a:lnSpc>
              <a:spcBef>
                <a:spcPts val="0"/>
              </a:spcBef>
              <a:spcAft>
                <a:spcPts val="0"/>
              </a:spcAft>
              <a:buNone/>
            </a:pPr>
            <a:r>
              <a:rPr lang="en" sz="2100"/>
              <a:t>Object Orientation</a:t>
            </a:r>
            <a:endParaRPr sz="2100"/>
          </a:p>
        </p:txBody>
      </p:sp>
      <p:sp>
        <p:nvSpPr>
          <p:cNvPr id="512" name="Google Shape;512;p64"/>
          <p:cNvSpPr txBox="1"/>
          <p:nvPr>
            <p:ph type="title"/>
          </p:nvPr>
        </p:nvSpPr>
        <p:spPr>
          <a:xfrm>
            <a:off x="677325" y="1832775"/>
            <a:ext cx="3217200" cy="1293000"/>
          </a:xfrm>
          <a:prstGeom prst="rect">
            <a:avLst/>
          </a:prstGeom>
        </p:spPr>
        <p:txBody>
          <a:bodyPr anchorCtr="0" anchor="ctr" bIns="0" lIns="0" spcFirstLastPara="1" rIns="91425" wrap="square" tIns="0">
            <a:spAutoFit/>
          </a:bodyPr>
          <a:lstStyle/>
          <a:p>
            <a:pPr indent="0" lvl="0" marL="0" rtl="0" algn="l">
              <a:spcBef>
                <a:spcPts val="0"/>
              </a:spcBef>
              <a:spcAft>
                <a:spcPts val="0"/>
              </a:spcAft>
              <a:buNone/>
            </a:pPr>
            <a:r>
              <a:rPr b="1" lang="en">
                <a:latin typeface="Instrument Sans"/>
                <a:ea typeface="Instrument Sans"/>
                <a:cs typeface="Instrument Sans"/>
                <a:sym typeface="Instrument Sans"/>
              </a:rPr>
              <a:t>Summary of Contents</a:t>
            </a:r>
            <a:endParaRPr b="1">
              <a:latin typeface="Instrument Sans"/>
              <a:ea typeface="Instrument Sans"/>
              <a:cs typeface="Instrument Sans"/>
              <a:sym typeface="Instrumen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6" name="Shape 516"/>
        <p:cNvGrpSpPr/>
        <p:nvPr/>
      </p:nvGrpSpPr>
      <p:grpSpPr>
        <a:xfrm>
          <a:off x="0" y="0"/>
          <a:ext cx="0" cy="0"/>
          <a:chOff x="0" y="0"/>
          <a:chExt cx="0" cy="0"/>
        </a:xfrm>
      </p:grpSpPr>
      <p:sp>
        <p:nvSpPr>
          <p:cNvPr id="517" name="Google Shape;517;p65"/>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518" name="Google Shape;518;p65"/>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highlight>
                  <a:schemeClr val="accent1"/>
                </a:highlight>
              </a:rPr>
              <a:t>Introduction</a:t>
            </a:r>
            <a:r>
              <a:rPr lang="en">
                <a:highlight>
                  <a:schemeClr val="accent1"/>
                </a:highlight>
                <a:latin typeface="Instrument Sans SemiBold"/>
                <a:ea typeface="Instrument Sans SemiBold"/>
                <a:cs typeface="Instrument Sans SemiBold"/>
                <a:sym typeface="Instrument Sans SemiBold"/>
              </a:rPr>
              <a:t>:</a:t>
            </a:r>
            <a:r>
              <a:rPr lang="en" sz="2600">
                <a:latin typeface="Instrument Sans SemiBold"/>
                <a:ea typeface="Instrument Sans SemiBold"/>
                <a:cs typeface="Instrument Sans SemiBold"/>
                <a:sym typeface="Instrument Sans SemiBold"/>
              </a:rPr>
              <a:t> </a:t>
            </a:r>
            <a:r>
              <a:rPr lang="en" sz="2600"/>
              <a:t>SpillNY is simple tool that will transform data into a clear graph. This project will generate a graph using Python and the use of Matlibplot to visualize the data and to create a summary for the question mentioned in the project </a:t>
            </a:r>
            <a:r>
              <a:rPr lang="en" sz="2600"/>
              <a:t>proposal</a:t>
            </a:r>
            <a:r>
              <a:rPr lang="en" sz="2600"/>
              <a:t>.</a:t>
            </a:r>
            <a:endParaRPr sz="2600"/>
          </a:p>
          <a:p>
            <a:pPr indent="0" lvl="0" marL="0" rtl="0" algn="l">
              <a:spcBef>
                <a:spcPts val="0"/>
              </a:spcBef>
              <a:spcAft>
                <a:spcPts val="0"/>
              </a:spcAft>
              <a:buNone/>
            </a:pPr>
            <a:r>
              <a:rPr b="1" lang="en" sz="1800">
                <a:solidFill>
                  <a:schemeClr val="accent2"/>
                </a:solidFill>
              </a:rPr>
              <a:t>Where are the spills?</a:t>
            </a:r>
            <a:endParaRPr b="1" sz="1800">
              <a:solidFill>
                <a:schemeClr val="accent2"/>
              </a:solidFill>
            </a:endParaRPr>
          </a:p>
          <a:p>
            <a:pPr indent="0" lvl="0" marL="0" rtl="0" algn="l">
              <a:spcBef>
                <a:spcPts val="0"/>
              </a:spcBef>
              <a:spcAft>
                <a:spcPts val="0"/>
              </a:spcAft>
              <a:buNone/>
            </a:pPr>
            <a:r>
              <a:rPr b="1" lang="en" sz="1800">
                <a:solidFill>
                  <a:schemeClr val="accent2"/>
                </a:solidFill>
              </a:rPr>
              <a:t>What is the most types of spills?</a:t>
            </a:r>
            <a:endParaRPr b="1" sz="1800">
              <a:solidFill>
                <a:schemeClr val="accent2"/>
              </a:solidFill>
            </a:endParaRPr>
          </a:p>
        </p:txBody>
      </p:sp>
      <p:sp>
        <p:nvSpPr>
          <p:cNvPr id="519" name="Google Shape;519;p6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6" title="Screenshot 2025-07-27 at 6.00.33 PM.png"/>
          <p:cNvPicPr preferRelativeResize="0"/>
          <p:nvPr>
            <p:ph idx="2" type="pic"/>
          </p:nvPr>
        </p:nvPicPr>
        <p:blipFill rotWithShape="1">
          <a:blip r:embed="rId3">
            <a:alphaModFix/>
          </a:blip>
          <a:srcRect b="0" l="0" r="-1122" t="0"/>
          <a:stretch/>
        </p:blipFill>
        <p:spPr>
          <a:xfrm>
            <a:off x="3279150" y="532650"/>
            <a:ext cx="5519700" cy="4332900"/>
          </a:xfrm>
          <a:prstGeom prst="roundRect">
            <a:avLst>
              <a:gd fmla="val 16667" name="adj"/>
            </a:avLst>
          </a:prstGeom>
        </p:spPr>
      </p:pic>
      <p:sp>
        <p:nvSpPr>
          <p:cNvPr id="525" name="Google Shape;525;p66"/>
          <p:cNvSpPr txBox="1"/>
          <p:nvPr>
            <p:ph idx="1" type="body"/>
          </p:nvPr>
        </p:nvSpPr>
        <p:spPr>
          <a:xfrm>
            <a:off x="284700" y="1177800"/>
            <a:ext cx="2772600" cy="2443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The dataset sourced from the New York State Department of Environment Conservation link is below</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rgbClr val="1155CC"/>
                </a:solidFill>
                <a:hlinkClick r:id="rId4">
                  <a:extLst>
                    <a:ext uri="{A12FA001-AC4F-418D-AE19-62706E023703}">
                      <ahyp:hlinkClr val="tx"/>
                    </a:ext>
                  </a:extLst>
                </a:hlinkClick>
              </a:rPr>
              <a:t>https://data.ny.gov/Energy-Environment/Spill-Incidents/u44d-k5fk/about_data</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Saved as </a:t>
            </a:r>
            <a:r>
              <a:rPr b="1" lang="en">
                <a:solidFill>
                  <a:schemeClr val="accent2"/>
                </a:solidFill>
              </a:rPr>
              <a:t>Spill_Incidents.csv</a:t>
            </a:r>
            <a:r>
              <a:rPr lang="en">
                <a:solidFill>
                  <a:srgbClr val="000000"/>
                </a:solidFill>
              </a:rPr>
              <a:t> in my Final Python folder</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Dataset has 250,000 records of data regarding spills in New York.</a:t>
            </a:r>
            <a:endParaRPr>
              <a:solidFill>
                <a:srgbClr val="000000"/>
              </a:solidFill>
            </a:endParaRPr>
          </a:p>
        </p:txBody>
      </p:sp>
      <p:sp>
        <p:nvSpPr>
          <p:cNvPr id="526" name="Google Shape;526;p66"/>
          <p:cNvSpPr txBox="1"/>
          <p:nvPr>
            <p:ph type="title"/>
          </p:nvPr>
        </p:nvSpPr>
        <p:spPr>
          <a:xfrm>
            <a:off x="284700" y="397025"/>
            <a:ext cx="4227300" cy="665700"/>
          </a:xfrm>
          <a:prstGeom prst="rect">
            <a:avLst/>
          </a:prstGeom>
        </p:spPr>
        <p:txBody>
          <a:bodyPr anchorCtr="0" anchor="b" bIns="0" lIns="0" spcFirstLastPara="1" rIns="91425" wrap="square" tIns="0">
            <a:noAutofit/>
          </a:bodyPr>
          <a:lstStyle/>
          <a:p>
            <a:pPr indent="0" lvl="0" marL="0" rtl="0" algn="l">
              <a:lnSpc>
                <a:spcPct val="85000"/>
              </a:lnSpc>
              <a:spcBef>
                <a:spcPts val="0"/>
              </a:spcBef>
              <a:spcAft>
                <a:spcPts val="0"/>
              </a:spcAft>
              <a:buNone/>
            </a:pPr>
            <a:r>
              <a:rPr b="1" lang="en" sz="3600">
                <a:latin typeface="Instrument Sans"/>
                <a:ea typeface="Instrument Sans"/>
                <a:cs typeface="Instrument Sans"/>
                <a:sym typeface="Instrument Sans"/>
              </a:rPr>
              <a:t>Dataset</a:t>
            </a:r>
            <a:endParaRPr b="1" sz="3600">
              <a:latin typeface="Instrument Sans"/>
              <a:ea typeface="Instrument Sans"/>
              <a:cs typeface="Instrument Sans"/>
              <a:sym typeface="Instrument Sans"/>
            </a:endParaRPr>
          </a:p>
        </p:txBody>
      </p:sp>
      <p:sp>
        <p:nvSpPr>
          <p:cNvPr id="527" name="Google Shape;527;p66"/>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528" name="Google Shape;528;p66"/>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529" name="Google Shape;529;p66"/>
          <p:cNvSpPr/>
          <p:nvPr/>
        </p:nvSpPr>
        <p:spPr>
          <a:xfrm rot="8255087">
            <a:off x="2234092" y="2913671"/>
            <a:ext cx="84456" cy="8555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30" name="Google Shape;530;p66"/>
          <p:cNvSpPr/>
          <p:nvPr/>
        </p:nvSpPr>
        <p:spPr>
          <a:xfrm rot="8255087">
            <a:off x="2400342" y="2913671"/>
            <a:ext cx="84456" cy="8555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7" title="Screenshot 2025-08-01 at 10.36.05 PM.png"/>
          <p:cNvPicPr preferRelativeResize="0"/>
          <p:nvPr>
            <p:ph idx="3" type="pic"/>
          </p:nvPr>
        </p:nvPicPr>
        <p:blipFill rotWithShape="1">
          <a:blip r:embed="rId3">
            <a:alphaModFix/>
          </a:blip>
          <a:srcRect b="0" l="0" r="269" t="0"/>
          <a:stretch/>
        </p:blipFill>
        <p:spPr>
          <a:xfrm>
            <a:off x="103275" y="3421200"/>
            <a:ext cx="2772600" cy="1413900"/>
          </a:xfrm>
          <a:prstGeom prst="roundRect">
            <a:avLst>
              <a:gd fmla="val 16667" name="adj"/>
            </a:avLst>
          </a:prstGeom>
        </p:spPr>
      </p:pic>
      <p:pic>
        <p:nvPicPr>
          <p:cNvPr id="536" name="Google Shape;536;p67" title="Screenshot 2025-08-01 at 10.36.49 PM.png"/>
          <p:cNvPicPr preferRelativeResize="0"/>
          <p:nvPr>
            <p:ph idx="5" type="pic"/>
          </p:nvPr>
        </p:nvPicPr>
        <p:blipFill rotWithShape="1">
          <a:blip r:embed="rId4">
            <a:alphaModFix/>
          </a:blip>
          <a:srcRect b="0" l="-503" r="1786" t="0"/>
          <a:stretch/>
        </p:blipFill>
        <p:spPr>
          <a:xfrm>
            <a:off x="3093725" y="1923450"/>
            <a:ext cx="2772600" cy="1413900"/>
          </a:xfrm>
          <a:prstGeom prst="roundRect">
            <a:avLst>
              <a:gd fmla="val 16667" name="adj"/>
            </a:avLst>
          </a:prstGeom>
        </p:spPr>
      </p:pic>
      <p:pic>
        <p:nvPicPr>
          <p:cNvPr id="537" name="Google Shape;537;p67" title="Screenshot 2025-07-27 at 11.20.45 PM.png"/>
          <p:cNvPicPr preferRelativeResize="0"/>
          <p:nvPr>
            <p:ph idx="7" type="pic"/>
          </p:nvPr>
        </p:nvPicPr>
        <p:blipFill rotWithShape="1">
          <a:blip r:embed="rId5">
            <a:alphaModFix/>
          </a:blip>
          <a:srcRect b="0" l="5428" r="10140" t="0"/>
          <a:stretch/>
        </p:blipFill>
        <p:spPr>
          <a:xfrm>
            <a:off x="6164875" y="1915650"/>
            <a:ext cx="2780100" cy="1347600"/>
          </a:xfrm>
          <a:prstGeom prst="roundRect">
            <a:avLst>
              <a:gd fmla="val 16667" name="adj"/>
            </a:avLst>
          </a:prstGeom>
        </p:spPr>
      </p:pic>
      <p:sp>
        <p:nvSpPr>
          <p:cNvPr id="538" name="Google Shape;538;p67"/>
          <p:cNvSpPr txBox="1"/>
          <p:nvPr>
            <p:ph type="title"/>
          </p:nvPr>
        </p:nvSpPr>
        <p:spPr>
          <a:xfrm>
            <a:off x="284700" y="539975"/>
            <a:ext cx="3548100" cy="58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latin typeface="Instrument Sans"/>
                <a:ea typeface="Instrument Sans"/>
                <a:cs typeface="Instrument Sans"/>
                <a:sym typeface="Instrument Sans"/>
              </a:rPr>
              <a:t>Custom Library </a:t>
            </a:r>
            <a:endParaRPr b="1" sz="3600">
              <a:latin typeface="Instrument Sans"/>
              <a:ea typeface="Instrument Sans"/>
              <a:cs typeface="Instrument Sans"/>
              <a:sym typeface="Instrument Sans"/>
            </a:endParaRPr>
          </a:p>
        </p:txBody>
      </p:sp>
      <p:sp>
        <p:nvSpPr>
          <p:cNvPr id="539" name="Google Shape;539;p67"/>
          <p:cNvSpPr txBox="1"/>
          <p:nvPr>
            <p:ph idx="8" type="subTitle"/>
          </p:nvPr>
        </p:nvSpPr>
        <p:spPr>
          <a:xfrm>
            <a:off x="284700" y="3072748"/>
            <a:ext cx="2772600" cy="196800"/>
          </a:xfrm>
          <a:prstGeom prst="rect">
            <a:avLst/>
          </a:prstGeom>
        </p:spPr>
        <p:txBody>
          <a:bodyPr anchorCtr="0" anchor="t" bIns="0" lIns="0" spcFirstLastPara="1" rIns="91425" wrap="square" tIns="0">
            <a:noAutofit/>
          </a:bodyPr>
          <a:lstStyle/>
          <a:p>
            <a:pPr indent="0" lvl="0" marL="0" rtl="0" algn="ctr">
              <a:spcBef>
                <a:spcPts val="0"/>
              </a:spcBef>
              <a:spcAft>
                <a:spcPts val="0"/>
              </a:spcAft>
              <a:buNone/>
            </a:pPr>
            <a:r>
              <a:rPr lang="en"/>
              <a:t>Classes</a:t>
            </a:r>
            <a:endParaRPr/>
          </a:p>
        </p:txBody>
      </p:sp>
      <p:sp>
        <p:nvSpPr>
          <p:cNvPr id="540" name="Google Shape;540;p67"/>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541" name="Google Shape;541;p67"/>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542" name="Google Shape;542;p67"/>
          <p:cNvSpPr txBox="1"/>
          <p:nvPr>
            <p:ph idx="15" type="subTitle"/>
          </p:nvPr>
        </p:nvSpPr>
        <p:spPr>
          <a:xfrm>
            <a:off x="3185700" y="1645748"/>
            <a:ext cx="2772600" cy="196800"/>
          </a:xfrm>
          <a:prstGeom prst="rect">
            <a:avLst/>
          </a:prstGeom>
        </p:spPr>
        <p:txBody>
          <a:bodyPr anchorCtr="0" anchor="t" bIns="0" lIns="0" spcFirstLastPara="1" rIns="91425" wrap="square" tIns="0">
            <a:noAutofit/>
          </a:bodyPr>
          <a:lstStyle/>
          <a:p>
            <a:pPr indent="0" lvl="0" marL="0" rtl="0" algn="ctr">
              <a:spcBef>
                <a:spcPts val="0"/>
              </a:spcBef>
              <a:spcAft>
                <a:spcPts val="0"/>
              </a:spcAft>
              <a:buNone/>
            </a:pPr>
            <a:r>
              <a:rPr lang="en"/>
              <a:t>Functions</a:t>
            </a:r>
            <a:endParaRPr/>
          </a:p>
        </p:txBody>
      </p:sp>
      <p:sp>
        <p:nvSpPr>
          <p:cNvPr id="543" name="Google Shape;543;p67"/>
          <p:cNvSpPr txBox="1"/>
          <p:nvPr>
            <p:ph idx="16" type="body"/>
          </p:nvPr>
        </p:nvSpPr>
        <p:spPr>
          <a:xfrm>
            <a:off x="284700" y="1123875"/>
            <a:ext cx="3114300" cy="86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t>Spill.py contains the classes, functions, and constants  which organizes the project. </a:t>
            </a:r>
            <a:endParaRPr sz="1200"/>
          </a:p>
          <a:p>
            <a:pPr indent="0" lvl="0" marL="0" rtl="0" algn="l">
              <a:spcBef>
                <a:spcPts val="0"/>
              </a:spcBef>
              <a:spcAft>
                <a:spcPts val="0"/>
              </a:spcAft>
              <a:buNone/>
            </a:pPr>
            <a:r>
              <a:rPr lang="en" sz="1200"/>
              <a:t>Constants is also used in main.py.</a:t>
            </a:r>
            <a:endParaRPr sz="1200"/>
          </a:p>
        </p:txBody>
      </p:sp>
      <p:sp>
        <p:nvSpPr>
          <p:cNvPr id="544" name="Google Shape;544;p67"/>
          <p:cNvSpPr txBox="1"/>
          <p:nvPr>
            <p:ph idx="17" type="subTitle"/>
          </p:nvPr>
        </p:nvSpPr>
        <p:spPr>
          <a:xfrm>
            <a:off x="6164875" y="1645748"/>
            <a:ext cx="2772600" cy="196800"/>
          </a:xfrm>
          <a:prstGeom prst="rect">
            <a:avLst/>
          </a:prstGeom>
        </p:spPr>
        <p:txBody>
          <a:bodyPr anchorCtr="0" anchor="t" bIns="0" lIns="0" spcFirstLastPara="1" rIns="91425" wrap="square" tIns="0">
            <a:noAutofit/>
          </a:bodyPr>
          <a:lstStyle/>
          <a:p>
            <a:pPr indent="0" lvl="0" marL="0" rtl="0" algn="ctr">
              <a:spcBef>
                <a:spcPts val="0"/>
              </a:spcBef>
              <a:spcAft>
                <a:spcPts val="0"/>
              </a:spcAft>
              <a:buNone/>
            </a:pPr>
            <a:r>
              <a:rPr lang="en"/>
              <a:t>Constants</a:t>
            </a:r>
            <a:endParaRPr/>
          </a:p>
        </p:txBody>
      </p:sp>
      <p:pic>
        <p:nvPicPr>
          <p:cNvPr id="545" name="Google Shape;545;p67" title="Screenshot 2025-08-01 at 10.38.47 PM.png"/>
          <p:cNvPicPr preferRelativeResize="0"/>
          <p:nvPr>
            <p:ph idx="5" type="pic"/>
          </p:nvPr>
        </p:nvPicPr>
        <p:blipFill rotWithShape="1">
          <a:blip r:embed="rId6">
            <a:alphaModFix/>
          </a:blip>
          <a:srcRect b="0" l="1275" r="10766" t="0"/>
          <a:stretch/>
        </p:blipFill>
        <p:spPr>
          <a:xfrm>
            <a:off x="3093725" y="3418250"/>
            <a:ext cx="2772600" cy="1413900"/>
          </a:xfrm>
          <a:prstGeom prst="roundRect">
            <a:avLst>
              <a:gd fmla="val 16667" name="adj"/>
            </a:avLst>
          </a:prstGeom>
        </p:spPr>
      </p:pic>
      <p:pic>
        <p:nvPicPr>
          <p:cNvPr id="546" name="Google Shape;546;p67" title="Screenshot 2025-07-27 at 11.42.19 PM.png"/>
          <p:cNvPicPr preferRelativeResize="0"/>
          <p:nvPr>
            <p:ph idx="4" type="pic"/>
          </p:nvPr>
        </p:nvPicPr>
        <p:blipFill rotWithShape="1">
          <a:blip r:embed="rId7">
            <a:alphaModFix/>
          </a:blip>
          <a:srcRect b="7380" l="5153" r="23565" t="1619"/>
          <a:stretch/>
        </p:blipFill>
        <p:spPr>
          <a:xfrm>
            <a:off x="6084175" y="3384215"/>
            <a:ext cx="2916900" cy="1417800"/>
          </a:xfrm>
          <a:prstGeom prst="roundRect">
            <a:avLst>
              <a:gd fmla="val 21596"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8" title="Screenshot 2025-07-26 at 10.47.09 PM.png"/>
          <p:cNvPicPr preferRelativeResize="0"/>
          <p:nvPr>
            <p:ph idx="2" type="pic"/>
          </p:nvPr>
        </p:nvPicPr>
        <p:blipFill rotWithShape="1">
          <a:blip r:embed="rId3">
            <a:alphaModFix/>
          </a:blip>
          <a:srcRect b="0" l="0" r="0" t="0"/>
          <a:stretch/>
        </p:blipFill>
        <p:spPr>
          <a:xfrm>
            <a:off x="3964975" y="1557525"/>
            <a:ext cx="4828800" cy="3371400"/>
          </a:xfrm>
          <a:prstGeom prst="roundRect">
            <a:avLst>
              <a:gd fmla="val 16667" name="adj"/>
            </a:avLst>
          </a:prstGeom>
        </p:spPr>
      </p:pic>
      <p:sp>
        <p:nvSpPr>
          <p:cNvPr id="552" name="Google Shape;552;p68"/>
          <p:cNvSpPr txBox="1"/>
          <p:nvPr>
            <p:ph idx="1" type="body"/>
          </p:nvPr>
        </p:nvSpPr>
        <p:spPr>
          <a:xfrm>
            <a:off x="284700" y="1808650"/>
            <a:ext cx="3468300" cy="24840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lang="en"/>
              <a:t>I</a:t>
            </a:r>
            <a:r>
              <a:rPr lang="en" sz="1200"/>
              <a:t> added matplotlib to my project since it </a:t>
            </a:r>
            <a:r>
              <a:rPr lang="en" sz="1200"/>
              <a:t>built</a:t>
            </a:r>
            <a:r>
              <a:rPr lang="en" sz="1200"/>
              <a:t> in features that I needed to create the graph which made it easier for me to use. I also had to add it to my terminal first before including it into my project since I needed it on my computer. The way I downloaded it to visual studios is by confirming my python is up to date and then installing matplotlib. </a:t>
            </a:r>
            <a:endParaRPr sz="1200"/>
          </a:p>
        </p:txBody>
      </p:sp>
      <p:sp>
        <p:nvSpPr>
          <p:cNvPr id="553" name="Google Shape;553;p68"/>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554" name="Google Shape;554;p68"/>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555" name="Google Shape;555;p68"/>
          <p:cNvSpPr txBox="1"/>
          <p:nvPr/>
        </p:nvSpPr>
        <p:spPr>
          <a:xfrm>
            <a:off x="284700" y="592125"/>
            <a:ext cx="7513800" cy="965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3600">
                <a:solidFill>
                  <a:srgbClr val="202124"/>
                </a:solidFill>
                <a:latin typeface="Instrument Sans"/>
                <a:ea typeface="Instrument Sans"/>
                <a:cs typeface="Instrument Sans"/>
                <a:sym typeface="Instrument Sans"/>
              </a:rPr>
              <a:t>Imports from a third party library: </a:t>
            </a:r>
            <a:r>
              <a:rPr lang="en" sz="3600">
                <a:solidFill>
                  <a:srgbClr val="202124"/>
                </a:solidFill>
                <a:highlight>
                  <a:srgbClr val="EFEFEF"/>
                </a:highlight>
                <a:latin typeface="Instrument Sans SemiBold"/>
                <a:ea typeface="Instrument Sans SemiBold"/>
                <a:cs typeface="Instrument Sans SemiBold"/>
                <a:sym typeface="Instrument Sans SemiBold"/>
              </a:rPr>
              <a:t>Matplotlib</a:t>
            </a:r>
            <a:endParaRPr sz="3600">
              <a:solidFill>
                <a:srgbClr val="202124"/>
              </a:solidFill>
              <a:highlight>
                <a:srgbClr val="EFEFEF"/>
              </a:highlight>
              <a:latin typeface="Instrument Sans SemiBold"/>
              <a:ea typeface="Instrument Sans SemiBold"/>
              <a:cs typeface="Instrument Sans SemiBold"/>
              <a:sym typeface="Instrument Sans SemiBold"/>
            </a:endParaRPr>
          </a:p>
        </p:txBody>
      </p:sp>
      <p:pic>
        <p:nvPicPr>
          <p:cNvPr id="556" name="Google Shape;556;p68" title="Screenshot 2025-08-01 at 9.46.46 PM.png"/>
          <p:cNvPicPr preferRelativeResize="0"/>
          <p:nvPr>
            <p:ph idx="2" type="pic"/>
          </p:nvPr>
        </p:nvPicPr>
        <p:blipFill rotWithShape="1">
          <a:blip r:embed="rId4">
            <a:alphaModFix/>
          </a:blip>
          <a:srcRect b="34271" l="-200" r="199" t="0"/>
          <a:stretch/>
        </p:blipFill>
        <p:spPr>
          <a:xfrm>
            <a:off x="284700" y="4468125"/>
            <a:ext cx="3187500" cy="460800"/>
          </a:xfrm>
          <a:prstGeom prst="roundRect">
            <a:avLst>
              <a:gd fmla="val 3295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type="title"/>
          </p:nvPr>
        </p:nvSpPr>
        <p:spPr>
          <a:xfrm>
            <a:off x="311700" y="554113"/>
            <a:ext cx="8520600" cy="498600"/>
          </a:xfrm>
          <a:prstGeom prst="rect">
            <a:avLst/>
          </a:prstGeom>
        </p:spPr>
        <p:txBody>
          <a:bodyPr anchorCtr="0" anchor="t" bIns="0" lIns="0" spcFirstLastPara="1" rIns="91425" wrap="square" tIns="0">
            <a:spAutoFit/>
          </a:bodyPr>
          <a:lstStyle/>
          <a:p>
            <a:pPr indent="0" lvl="0" marL="0" rtl="0" algn="l">
              <a:lnSpc>
                <a:spcPct val="90000"/>
              </a:lnSpc>
              <a:spcBef>
                <a:spcPts val="0"/>
              </a:spcBef>
              <a:spcAft>
                <a:spcPts val="0"/>
              </a:spcAft>
              <a:buNone/>
            </a:pPr>
            <a:r>
              <a:rPr b="1" lang="en" sz="3600">
                <a:latin typeface="Instrument Sans"/>
                <a:ea typeface="Instrument Sans"/>
                <a:cs typeface="Instrument Sans"/>
                <a:sym typeface="Instrument Sans"/>
              </a:rPr>
              <a:t>Iteration</a:t>
            </a:r>
            <a:r>
              <a:rPr lang="en" sz="3600"/>
              <a:t>: Using </a:t>
            </a:r>
            <a:r>
              <a:rPr lang="en" sz="3600">
                <a:highlight>
                  <a:schemeClr val="accent1"/>
                </a:highlight>
              </a:rPr>
              <a:t>Loops</a:t>
            </a:r>
            <a:endParaRPr sz="3600">
              <a:highlight>
                <a:schemeClr val="accent1"/>
              </a:highlight>
            </a:endParaRPr>
          </a:p>
        </p:txBody>
      </p:sp>
      <p:sp>
        <p:nvSpPr>
          <p:cNvPr id="562" name="Google Shape;562;p69"/>
          <p:cNvSpPr txBox="1"/>
          <p:nvPr>
            <p:ph idx="1" type="body"/>
          </p:nvPr>
        </p:nvSpPr>
        <p:spPr>
          <a:xfrm>
            <a:off x="311700" y="1152475"/>
            <a:ext cx="3808800" cy="34164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1200"/>
              <a:t>I added loops through the data in the csv. The loop in this case is the for row in reader because my program is reading a csv file which will loop the </a:t>
            </a:r>
            <a:r>
              <a:rPr lang="en" sz="1200"/>
              <a:t>county, substance, and date.</a:t>
            </a:r>
            <a:endParaRPr sz="1200"/>
          </a:p>
        </p:txBody>
      </p:sp>
      <p:sp>
        <p:nvSpPr>
          <p:cNvPr id="563" name="Google Shape;563;p69"/>
          <p:cNvSpPr txBox="1"/>
          <p:nvPr/>
        </p:nvSpPr>
        <p:spPr>
          <a:xfrm>
            <a:off x="285963" y="286200"/>
            <a:ext cx="1965900" cy="19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747474"/>
                </a:solidFill>
                <a:latin typeface="Instrument Sans"/>
                <a:ea typeface="Instrument Sans"/>
                <a:cs typeface="Instrument Sans"/>
                <a:sym typeface="Instrument Sans"/>
              </a:rPr>
              <a:t>SpillNY</a:t>
            </a:r>
            <a:endParaRPr sz="700">
              <a:solidFill>
                <a:srgbClr val="747474"/>
              </a:solidFill>
              <a:latin typeface="Instrument Sans"/>
              <a:ea typeface="Instrument Sans"/>
              <a:cs typeface="Instrument Sans"/>
              <a:sym typeface="Instrument Sans"/>
            </a:endParaRPr>
          </a:p>
        </p:txBody>
      </p:sp>
      <p:sp>
        <p:nvSpPr>
          <p:cNvPr id="564" name="Google Shape;564;p69"/>
          <p:cNvSpPr txBox="1"/>
          <p:nvPr/>
        </p:nvSpPr>
        <p:spPr>
          <a:xfrm>
            <a:off x="6892138" y="286200"/>
            <a:ext cx="1965900" cy="192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700">
                <a:solidFill>
                  <a:srgbClr val="747474"/>
                </a:solidFill>
                <a:latin typeface="Instrument Sans"/>
                <a:ea typeface="Instrument Sans"/>
                <a:cs typeface="Instrument Sans"/>
                <a:sym typeface="Instrument Sans"/>
              </a:rPr>
              <a:t>Python Methodologies</a:t>
            </a:r>
            <a:endParaRPr sz="700">
              <a:solidFill>
                <a:srgbClr val="747474"/>
              </a:solidFill>
              <a:latin typeface="Instrument Sans"/>
              <a:ea typeface="Instrument Sans"/>
              <a:cs typeface="Instrument Sans"/>
              <a:sym typeface="Instrument Sans"/>
            </a:endParaRPr>
          </a:p>
        </p:txBody>
      </p:sp>
      <p:pic>
        <p:nvPicPr>
          <p:cNvPr id="565" name="Google Shape;565;p69" title="Screenshot 2025-08-01 at 9.52.57 PM.png"/>
          <p:cNvPicPr preferRelativeResize="0"/>
          <p:nvPr>
            <p:ph idx="2" type="pic"/>
          </p:nvPr>
        </p:nvPicPr>
        <p:blipFill rotWithShape="1">
          <a:blip r:embed="rId3">
            <a:alphaModFix/>
          </a:blip>
          <a:srcRect b="0" l="1800" r="10778" t="0"/>
          <a:stretch/>
        </p:blipFill>
        <p:spPr>
          <a:xfrm>
            <a:off x="4255450" y="1711200"/>
            <a:ext cx="4529100" cy="3034200"/>
          </a:xfrm>
          <a:prstGeom prst="roundRect">
            <a:avLst>
              <a:gd fmla="val 10039" name="adj"/>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311700" y="523575"/>
            <a:ext cx="8520600" cy="554100"/>
          </a:xfrm>
          <a:prstGeom prst="rect">
            <a:avLst/>
          </a:prstGeom>
        </p:spPr>
        <p:txBody>
          <a:bodyPr anchorCtr="0" anchor="t" bIns="0" lIns="0" spcFirstLastPara="1" rIns="91425" wrap="square" tIns="0">
            <a:spAutoFit/>
          </a:bodyPr>
          <a:lstStyle/>
          <a:p>
            <a:pPr indent="0" lvl="0" marL="0" rtl="0" algn="l">
              <a:spcBef>
                <a:spcPts val="0"/>
              </a:spcBef>
              <a:spcAft>
                <a:spcPts val="0"/>
              </a:spcAft>
              <a:buNone/>
            </a:pPr>
            <a:r>
              <a:rPr b="1" lang="en" sz="3600">
                <a:latin typeface="Instrument Sans"/>
                <a:ea typeface="Instrument Sans"/>
                <a:cs typeface="Instrument Sans"/>
                <a:sym typeface="Instrument Sans"/>
              </a:rPr>
              <a:t>Decision Making</a:t>
            </a:r>
            <a:r>
              <a:rPr lang="en" sz="3600"/>
              <a:t>: Using </a:t>
            </a:r>
            <a:r>
              <a:rPr lang="en" sz="3600">
                <a:highlight>
                  <a:schemeClr val="accent1"/>
                </a:highlight>
              </a:rPr>
              <a:t>if</a:t>
            </a:r>
            <a:r>
              <a:rPr lang="en" sz="3600"/>
              <a:t>, </a:t>
            </a:r>
            <a:r>
              <a:rPr lang="en" sz="3600">
                <a:highlight>
                  <a:schemeClr val="accent1"/>
                </a:highlight>
              </a:rPr>
              <a:t>try</a:t>
            </a:r>
            <a:r>
              <a:rPr lang="en" sz="3600"/>
              <a:t>, </a:t>
            </a:r>
            <a:r>
              <a:rPr lang="en" sz="3600">
                <a:highlight>
                  <a:schemeClr val="accent1"/>
                </a:highlight>
              </a:rPr>
              <a:t>except</a:t>
            </a:r>
            <a:endParaRPr sz="3600"/>
          </a:p>
        </p:txBody>
      </p:sp>
      <p:sp>
        <p:nvSpPr>
          <p:cNvPr id="571" name="Google Shape;571;p70"/>
          <p:cNvSpPr txBox="1"/>
          <p:nvPr>
            <p:ph idx="1" type="body"/>
          </p:nvPr>
        </p:nvSpPr>
        <p:spPr>
          <a:xfrm>
            <a:off x="311700" y="1152475"/>
            <a:ext cx="3915300" cy="34164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1200"/>
              <a:t>I used decision logic to filter the county, substance, and date. The </a:t>
            </a:r>
            <a:r>
              <a:rPr lang="en" sz="1200"/>
              <a:t>county, substance, and date will return the spills, county number and substance number to form a decision and rank the counties based on amount. </a:t>
            </a:r>
            <a:endParaRPr sz="1200"/>
          </a:p>
        </p:txBody>
      </p:sp>
      <p:sp>
        <p:nvSpPr>
          <p:cNvPr id="572" name="Google Shape;572;p70"/>
          <p:cNvSpPr txBox="1"/>
          <p:nvPr/>
        </p:nvSpPr>
        <p:spPr>
          <a:xfrm>
            <a:off x="285950" y="286200"/>
            <a:ext cx="1965900" cy="19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747474"/>
                </a:solidFill>
                <a:latin typeface="Instrument Sans"/>
                <a:ea typeface="Instrument Sans"/>
                <a:cs typeface="Instrument Sans"/>
                <a:sym typeface="Instrument Sans"/>
              </a:rPr>
              <a:t>SpillNY</a:t>
            </a:r>
            <a:endParaRPr sz="700">
              <a:solidFill>
                <a:srgbClr val="747474"/>
              </a:solidFill>
              <a:latin typeface="Instrument Sans"/>
              <a:ea typeface="Instrument Sans"/>
              <a:cs typeface="Instrument Sans"/>
              <a:sym typeface="Instrument Sans"/>
            </a:endParaRPr>
          </a:p>
        </p:txBody>
      </p:sp>
      <p:sp>
        <p:nvSpPr>
          <p:cNvPr id="573" name="Google Shape;573;p70"/>
          <p:cNvSpPr txBox="1"/>
          <p:nvPr/>
        </p:nvSpPr>
        <p:spPr>
          <a:xfrm>
            <a:off x="6892125" y="286200"/>
            <a:ext cx="1965900" cy="192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700">
                <a:solidFill>
                  <a:srgbClr val="747474"/>
                </a:solidFill>
                <a:latin typeface="Instrument Sans"/>
                <a:ea typeface="Instrument Sans"/>
                <a:cs typeface="Instrument Sans"/>
                <a:sym typeface="Instrument Sans"/>
              </a:rPr>
              <a:t>Python Methodologies</a:t>
            </a:r>
            <a:endParaRPr sz="700">
              <a:solidFill>
                <a:srgbClr val="747474"/>
              </a:solidFill>
              <a:latin typeface="Instrument Sans"/>
              <a:ea typeface="Instrument Sans"/>
              <a:cs typeface="Instrument Sans"/>
              <a:sym typeface="Instrument Sans"/>
            </a:endParaRPr>
          </a:p>
        </p:txBody>
      </p:sp>
      <p:pic>
        <p:nvPicPr>
          <p:cNvPr id="574" name="Google Shape;574;p70" title="Screenshot 2025-08-01 at 9.52.57 PM.png"/>
          <p:cNvPicPr preferRelativeResize="0"/>
          <p:nvPr>
            <p:ph idx="2" type="pic"/>
          </p:nvPr>
        </p:nvPicPr>
        <p:blipFill rotWithShape="1">
          <a:blip r:embed="rId3">
            <a:alphaModFix/>
          </a:blip>
          <a:srcRect b="0" l="1800" r="10778" t="0"/>
          <a:stretch/>
        </p:blipFill>
        <p:spPr>
          <a:xfrm>
            <a:off x="4296525" y="1610815"/>
            <a:ext cx="4561500" cy="3136200"/>
          </a:xfrm>
          <a:prstGeom prst="roundRect">
            <a:avLst>
              <a:gd fmla="val 10039" name="adj"/>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nvSpPr>
        <p:spPr>
          <a:xfrm>
            <a:off x="284900" y="2625375"/>
            <a:ext cx="2054700" cy="204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580" name="Google Shape;580;p71"/>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Python Methodologies</a:t>
            </a:r>
            <a:endParaRPr/>
          </a:p>
        </p:txBody>
      </p:sp>
      <p:sp>
        <p:nvSpPr>
          <p:cNvPr id="581" name="Google Shape;581;p71"/>
          <p:cNvSpPr txBox="1"/>
          <p:nvPr>
            <p:ph idx="1" type="body"/>
          </p:nvPr>
        </p:nvSpPr>
        <p:spPr>
          <a:xfrm>
            <a:off x="284900" y="1111150"/>
            <a:ext cx="2900700" cy="2088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The file input is  found through the constant DATA_FILE which is used again in the function to read the csv file.</a:t>
            </a:r>
            <a:endParaRPr/>
          </a:p>
        </p:txBody>
      </p:sp>
      <p:sp>
        <p:nvSpPr>
          <p:cNvPr id="582" name="Google Shape;582;p7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71"/>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SpillNY</a:t>
            </a:r>
            <a:endParaRPr/>
          </a:p>
        </p:txBody>
      </p:sp>
      <p:sp>
        <p:nvSpPr>
          <p:cNvPr id="584" name="Google Shape;584;p71"/>
          <p:cNvSpPr txBox="1"/>
          <p:nvPr>
            <p:ph type="title"/>
          </p:nvPr>
        </p:nvSpPr>
        <p:spPr>
          <a:xfrm>
            <a:off x="284700" y="476400"/>
            <a:ext cx="4227300" cy="5502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b="1" lang="en" sz="3600">
                <a:latin typeface="Instrument Sans"/>
                <a:ea typeface="Instrument Sans"/>
                <a:cs typeface="Instrument Sans"/>
                <a:sym typeface="Instrument Sans"/>
              </a:rPr>
              <a:t>File Input</a:t>
            </a:r>
            <a:endParaRPr b="1" sz="3600">
              <a:latin typeface="Instrument Sans"/>
              <a:ea typeface="Instrument Sans"/>
              <a:cs typeface="Instrument Sans"/>
              <a:sym typeface="Instrument Sans"/>
            </a:endParaRPr>
          </a:p>
        </p:txBody>
      </p:sp>
      <p:pic>
        <p:nvPicPr>
          <p:cNvPr id="585" name="Google Shape;585;p71" title="Screenshot 2025-08-01 at 11.06.35 PM.png"/>
          <p:cNvPicPr preferRelativeResize="0"/>
          <p:nvPr>
            <p:ph idx="2" type="pic"/>
          </p:nvPr>
        </p:nvPicPr>
        <p:blipFill rotWithShape="1">
          <a:blip r:embed="rId3">
            <a:alphaModFix/>
          </a:blip>
          <a:srcRect b="139" l="0" r="0" t="0"/>
          <a:stretch/>
        </p:blipFill>
        <p:spPr>
          <a:xfrm>
            <a:off x="3230425" y="1111150"/>
            <a:ext cx="5671800" cy="3748800"/>
          </a:xfrm>
          <a:prstGeom prst="roundRect">
            <a:avLst>
              <a:gd fmla="val 16667" name="adj"/>
            </a:avLst>
          </a:prstGeom>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